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8.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9.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0.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1.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2.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4.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5.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6.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7.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8.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9.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20.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702" r:id="rId2"/>
    <p:sldMasterId id="2147483691" r:id="rId3"/>
    <p:sldMasterId id="2147483770" r:id="rId4"/>
    <p:sldMasterId id="2147483701" r:id="rId5"/>
    <p:sldMasterId id="2147483767" r:id="rId6"/>
    <p:sldMasterId id="2147483880" r:id="rId7"/>
    <p:sldMasterId id="2147483785" r:id="rId8"/>
    <p:sldMasterId id="2147483796" r:id="rId9"/>
    <p:sldMasterId id="2147483807" r:id="rId10"/>
    <p:sldMasterId id="2147483774" r:id="rId11"/>
    <p:sldMasterId id="2147483734" r:id="rId12"/>
    <p:sldMasterId id="2147483756" r:id="rId13"/>
    <p:sldMasterId id="2147483723" r:id="rId14"/>
    <p:sldMasterId id="2147483745" r:id="rId15"/>
    <p:sldMasterId id="2147483828" r:id="rId16"/>
    <p:sldMasterId id="2147483839" r:id="rId17"/>
    <p:sldMasterId id="2147483850" r:id="rId18"/>
    <p:sldMasterId id="2147483818" r:id="rId19"/>
    <p:sldMasterId id="2147483870" r:id="rId20"/>
    <p:sldMasterId id="2147483865" r:id="rId21"/>
  </p:sldMasterIdLst>
  <p:notesMasterIdLst>
    <p:notesMasterId r:id="rId75"/>
  </p:notesMasterIdLst>
  <p:sldIdLst>
    <p:sldId id="256" r:id="rId22"/>
    <p:sldId id="265" r:id="rId23"/>
    <p:sldId id="269" r:id="rId24"/>
    <p:sldId id="258" r:id="rId25"/>
    <p:sldId id="353" r:id="rId26"/>
    <p:sldId id="305" r:id="rId27"/>
    <p:sldId id="306" r:id="rId28"/>
    <p:sldId id="307" r:id="rId29"/>
    <p:sldId id="308" r:id="rId30"/>
    <p:sldId id="309" r:id="rId31"/>
    <p:sldId id="310" r:id="rId32"/>
    <p:sldId id="313" r:id="rId33"/>
    <p:sldId id="271" r:id="rId34"/>
    <p:sldId id="311" r:id="rId35"/>
    <p:sldId id="314" r:id="rId36"/>
    <p:sldId id="315" r:id="rId37"/>
    <p:sldId id="316" r:id="rId38"/>
    <p:sldId id="317" r:id="rId39"/>
    <p:sldId id="318" r:id="rId40"/>
    <p:sldId id="319" r:id="rId41"/>
    <p:sldId id="320" r:id="rId42"/>
    <p:sldId id="321" r:id="rId43"/>
    <p:sldId id="322" r:id="rId44"/>
    <p:sldId id="323" r:id="rId45"/>
    <p:sldId id="324" r:id="rId46"/>
    <p:sldId id="325" r:id="rId47"/>
    <p:sldId id="326" r:id="rId48"/>
    <p:sldId id="327" r:id="rId49"/>
    <p:sldId id="328" r:id="rId50"/>
    <p:sldId id="329" r:id="rId51"/>
    <p:sldId id="330" r:id="rId52"/>
    <p:sldId id="331" r:id="rId53"/>
    <p:sldId id="332" r:id="rId54"/>
    <p:sldId id="333" r:id="rId55"/>
    <p:sldId id="334" r:id="rId56"/>
    <p:sldId id="335" r:id="rId57"/>
    <p:sldId id="336" r:id="rId58"/>
    <p:sldId id="337" r:id="rId59"/>
    <p:sldId id="338" r:id="rId60"/>
    <p:sldId id="339" r:id="rId61"/>
    <p:sldId id="340" r:id="rId62"/>
    <p:sldId id="341" r:id="rId63"/>
    <p:sldId id="342" r:id="rId64"/>
    <p:sldId id="343" r:id="rId65"/>
    <p:sldId id="344" r:id="rId66"/>
    <p:sldId id="345" r:id="rId67"/>
    <p:sldId id="346" r:id="rId68"/>
    <p:sldId id="347" r:id="rId69"/>
    <p:sldId id="348" r:id="rId70"/>
    <p:sldId id="349" r:id="rId71"/>
    <p:sldId id="351" r:id="rId72"/>
    <p:sldId id="350" r:id="rId73"/>
    <p:sldId id="290"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C12FAF4E-867D-E146-B849-5FF1A5D2FC80}">
          <p14:sldIdLst/>
        </p14:section>
        <p14:section name="Sample Presentation" id="{70E0DE94-0C15-8C46-9A3A-310BB26873F3}">
          <p14:sldIdLst>
            <p14:sldId id="256"/>
            <p14:sldId id="265"/>
            <p14:sldId id="269"/>
            <p14:sldId id="258"/>
            <p14:sldId id="353"/>
            <p14:sldId id="305"/>
            <p14:sldId id="306"/>
            <p14:sldId id="307"/>
            <p14:sldId id="308"/>
            <p14:sldId id="309"/>
            <p14:sldId id="310"/>
            <p14:sldId id="313"/>
            <p14:sldId id="271"/>
            <p14:sldId id="311"/>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351"/>
            <p14:sldId id="350"/>
            <p14:sldId id="290"/>
          </p14:sldIdLst>
        </p14:section>
        <p14:section name="Assets" id="{9234EFB6-F247-A34F-BBBF-80CCC70DAD9B}">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287D"/>
    <a:srgbClr val="CABFD7"/>
    <a:srgbClr val="E8954C"/>
    <a:srgbClr val="8DACC6"/>
    <a:srgbClr val="A7DBF1"/>
    <a:srgbClr val="ACAEA7"/>
    <a:srgbClr val="95ADC0"/>
    <a:srgbClr val="F57F29"/>
    <a:srgbClr val="85A4C2"/>
    <a:srgbClr val="BDDE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7"/>
    <p:restoredTop sz="94694"/>
  </p:normalViewPr>
  <p:slideViewPr>
    <p:cSldViewPr snapToGrid="0" snapToObjects="1">
      <p:cViewPr varScale="1">
        <p:scale>
          <a:sx n="61" d="100"/>
          <a:sy n="61" d="100"/>
        </p:scale>
        <p:origin x="80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21" Type="http://schemas.openxmlformats.org/officeDocument/2006/relationships/slideMaster" Target="slideMasters/slideMaster21.xml"/><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slide" Target="slides/slide42.xml"/><Relationship Id="rId68" Type="http://schemas.openxmlformats.org/officeDocument/2006/relationships/slide" Target="slides/slide47.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74" Type="http://schemas.openxmlformats.org/officeDocument/2006/relationships/slide" Target="slides/slide53.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8.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0.xml"/><Relationship Id="rId2" Type="http://schemas.openxmlformats.org/officeDocument/2006/relationships/slideMaster" Target="slideMasters/slideMaster2.xml"/><Relationship Id="rId2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9880A-2C02-5A4A-9480-855A3B4C2FD9}" type="datetimeFigureOut">
              <a:rPr lang="en-US" smtClean="0"/>
              <a:t>11/26/2021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4695A-FA87-424C-97B2-78640CE1F4EF}" type="slidenum">
              <a:rPr lang="en-US" smtClean="0"/>
              <a:t>‹#›</a:t>
            </a:fld>
            <a:endParaRPr lang="en-US"/>
          </a:p>
        </p:txBody>
      </p:sp>
    </p:spTree>
    <p:extLst>
      <p:ext uri="{BB962C8B-B14F-4D97-AF65-F5344CB8AC3E}">
        <p14:creationId xmlns:p14="http://schemas.microsoft.com/office/powerpoint/2010/main" val="4268809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6.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8.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1.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21.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 Plain Dark Blue">
    <p:bg>
      <p:bgPr>
        <a:solidFill>
          <a:srgbClr val="8DACC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138768" y="1461003"/>
            <a:ext cx="9144000" cy="2387600"/>
          </a:xfrm>
        </p:spPr>
        <p:txBody>
          <a:bodyPr anchor="b">
            <a:normAutofit/>
          </a:bodyPr>
          <a:lstStyle>
            <a:lvl1pPr algn="l">
              <a:defRPr sz="6500">
                <a:solidFill>
                  <a:srgbClr val="50287D"/>
                </a:solidFill>
              </a:defRPr>
            </a:lvl1pPr>
          </a:lstStyle>
          <a:p>
            <a:r>
              <a:rPr lang="en-US" dirty="0"/>
              <a:t>Click to edit Master title style</a:t>
            </a:r>
          </a:p>
        </p:txBody>
      </p:sp>
      <p:sp>
        <p:nvSpPr>
          <p:cNvPr id="3" name="Subtitle 2">
            <a:extLst>
              <a:ext uri="{FF2B5EF4-FFF2-40B4-BE49-F238E27FC236}">
                <a16:creationId xmlns:a16="http://schemas.microsoft.com/office/drawing/2014/main" id="{BF1DFBBF-FB42-8040-AF39-BF6A8576D824}"/>
              </a:ext>
            </a:extLst>
          </p:cNvPr>
          <p:cNvSpPr>
            <a:spLocks noGrp="1"/>
          </p:cNvSpPr>
          <p:nvPr>
            <p:ph type="subTitle" idx="1"/>
          </p:nvPr>
        </p:nvSpPr>
        <p:spPr>
          <a:xfrm>
            <a:off x="1138768" y="3940678"/>
            <a:ext cx="9144000" cy="16557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1783710F-2276-714E-AE8B-14C6DB6ED4B4}"/>
              </a:ext>
            </a:extLst>
          </p:cNvPr>
          <p:cNvPicPr>
            <a:picLocks noChangeAspect="1"/>
          </p:cNvPicPr>
          <p:nvPr userDrawn="1"/>
        </p:nvPicPr>
        <p:blipFill>
          <a:blip r:embed="rId2"/>
          <a:srcRect/>
          <a:stretch/>
        </p:blipFill>
        <p:spPr>
          <a:xfrm>
            <a:off x="10162568" y="6071813"/>
            <a:ext cx="1693247" cy="541838"/>
          </a:xfrm>
          <a:prstGeom prst="rect">
            <a:avLst/>
          </a:prstGeom>
        </p:spPr>
      </p:pic>
    </p:spTree>
    <p:extLst>
      <p:ext uri="{BB962C8B-B14F-4D97-AF65-F5344CB8AC3E}">
        <p14:creationId xmlns:p14="http://schemas.microsoft.com/office/powerpoint/2010/main" val="3786217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 Light Green Pinwheel">
    <p:bg>
      <p:bgPr>
        <a:solidFill>
          <a:srgbClr val="BDDEAE"/>
        </a:solidFill>
        <a:effectLst/>
      </p:bgPr>
    </p:bg>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A0294F5D-F275-C04C-B36F-FB9DF7D20AC0}"/>
              </a:ext>
            </a:extLst>
          </p:cNvPr>
          <p:cNvPicPr>
            <a:picLocks noChangeAspect="1"/>
          </p:cNvPicPr>
          <p:nvPr userDrawn="1"/>
        </p:nvPicPr>
        <p:blipFill rotWithShape="1">
          <a:blip r:embed="rId2">
            <a:alphaModFix amt="30000"/>
          </a:blip>
          <a:srcRect r="28265"/>
          <a:stretch/>
        </p:blipFill>
        <p:spPr>
          <a:xfrm>
            <a:off x="5890674" y="-18725"/>
            <a:ext cx="6301326" cy="6668375"/>
          </a:xfrm>
          <a:prstGeom prst="rect">
            <a:avLst/>
          </a:prstGeom>
        </p:spPr>
      </p:pic>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138768" y="1461003"/>
            <a:ext cx="9144000" cy="2387600"/>
          </a:xfrm>
        </p:spPr>
        <p:txBody>
          <a:bodyPr anchor="b">
            <a:normAutofit/>
          </a:bodyPr>
          <a:lstStyle>
            <a:lvl1pPr algn="l">
              <a:defRPr sz="6500">
                <a:solidFill>
                  <a:srgbClr val="50287D"/>
                </a:solidFill>
              </a:defRPr>
            </a:lvl1pPr>
          </a:lstStyle>
          <a:p>
            <a:r>
              <a:rPr lang="en-US" dirty="0"/>
              <a:t>Click to edit Master title style</a:t>
            </a:r>
          </a:p>
        </p:txBody>
      </p:sp>
      <p:sp>
        <p:nvSpPr>
          <p:cNvPr id="5" name="Subtitle 2">
            <a:extLst>
              <a:ext uri="{FF2B5EF4-FFF2-40B4-BE49-F238E27FC236}">
                <a16:creationId xmlns:a16="http://schemas.microsoft.com/office/drawing/2014/main" id="{7DC8DC49-6F30-264F-8D51-5F0F5A395D52}"/>
              </a:ext>
            </a:extLst>
          </p:cNvPr>
          <p:cNvSpPr>
            <a:spLocks noGrp="1"/>
          </p:cNvSpPr>
          <p:nvPr>
            <p:ph type="subTitle" idx="1"/>
          </p:nvPr>
        </p:nvSpPr>
        <p:spPr>
          <a:xfrm>
            <a:off x="1138768" y="3940678"/>
            <a:ext cx="9144000" cy="16557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a:extLst>
              <a:ext uri="{FF2B5EF4-FFF2-40B4-BE49-F238E27FC236}">
                <a16:creationId xmlns:a16="http://schemas.microsoft.com/office/drawing/2014/main" id="{5768E5DA-CB09-0647-8223-B041D96DA475}"/>
              </a:ext>
            </a:extLst>
          </p:cNvPr>
          <p:cNvPicPr>
            <a:picLocks noChangeAspect="1"/>
          </p:cNvPicPr>
          <p:nvPr userDrawn="1"/>
        </p:nvPicPr>
        <p:blipFill>
          <a:blip r:embed="rId3"/>
          <a:srcRect/>
          <a:stretch/>
        </p:blipFill>
        <p:spPr>
          <a:xfrm>
            <a:off x="10185857" y="6081710"/>
            <a:ext cx="1642351" cy="526673"/>
          </a:xfrm>
          <a:prstGeom prst="rect">
            <a:avLst/>
          </a:prstGeom>
        </p:spPr>
      </p:pic>
    </p:spTree>
    <p:extLst>
      <p:ext uri="{BB962C8B-B14F-4D97-AF65-F5344CB8AC3E}">
        <p14:creationId xmlns:p14="http://schemas.microsoft.com/office/powerpoint/2010/main" val="20180463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2 Column 4 Icons Dark Green">
    <p:bg>
      <p:bgPr>
        <a:solidFill>
          <a:srgbClr val="45BC99"/>
        </a:solid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E8368A94-270B-8747-A1AA-C39DC82BF857}"/>
              </a:ext>
            </a:extLst>
          </p:cNvPr>
          <p:cNvSpPr>
            <a:spLocks noGrp="1"/>
          </p:cNvSpPr>
          <p:nvPr>
            <p:ph type="title"/>
          </p:nvPr>
        </p:nvSpPr>
        <p:spPr>
          <a:xfrm>
            <a:off x="825676" y="770066"/>
            <a:ext cx="10371975"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39" name="Text Placeholder 15">
            <a:extLst>
              <a:ext uri="{FF2B5EF4-FFF2-40B4-BE49-F238E27FC236}">
                <a16:creationId xmlns:a16="http://schemas.microsoft.com/office/drawing/2014/main" id="{C9FC1D8E-63F6-6142-8D4B-A38BDF72FDD6}"/>
              </a:ext>
            </a:extLst>
          </p:cNvPr>
          <p:cNvSpPr>
            <a:spLocks noGrp="1"/>
          </p:cNvSpPr>
          <p:nvPr>
            <p:ph type="body" sz="quarter" idx="10" hasCustomPrompt="1"/>
          </p:nvPr>
        </p:nvSpPr>
        <p:spPr>
          <a:xfrm>
            <a:off x="2135493" y="1912224"/>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0" name="Text Placeholder 15">
            <a:extLst>
              <a:ext uri="{FF2B5EF4-FFF2-40B4-BE49-F238E27FC236}">
                <a16:creationId xmlns:a16="http://schemas.microsoft.com/office/drawing/2014/main" id="{18B5371C-6EAB-B342-AE80-31F198C6AD46}"/>
              </a:ext>
            </a:extLst>
          </p:cNvPr>
          <p:cNvSpPr>
            <a:spLocks noGrp="1"/>
          </p:cNvSpPr>
          <p:nvPr>
            <p:ph type="body" sz="quarter" idx="11" hasCustomPrompt="1"/>
          </p:nvPr>
        </p:nvSpPr>
        <p:spPr>
          <a:xfrm>
            <a:off x="2135492" y="2289653"/>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2" name="Text Placeholder 15">
            <a:extLst>
              <a:ext uri="{FF2B5EF4-FFF2-40B4-BE49-F238E27FC236}">
                <a16:creationId xmlns:a16="http://schemas.microsoft.com/office/drawing/2014/main" id="{75422928-D79D-B24D-A06E-6429C0E9D964}"/>
              </a:ext>
            </a:extLst>
          </p:cNvPr>
          <p:cNvSpPr>
            <a:spLocks noGrp="1"/>
          </p:cNvSpPr>
          <p:nvPr>
            <p:ph type="body" sz="quarter" idx="12" hasCustomPrompt="1"/>
          </p:nvPr>
        </p:nvSpPr>
        <p:spPr>
          <a:xfrm>
            <a:off x="7636883" y="1912224"/>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3" name="Text Placeholder 15">
            <a:extLst>
              <a:ext uri="{FF2B5EF4-FFF2-40B4-BE49-F238E27FC236}">
                <a16:creationId xmlns:a16="http://schemas.microsoft.com/office/drawing/2014/main" id="{BEC7B4D9-0712-574D-9D39-52036B1FE9F5}"/>
              </a:ext>
            </a:extLst>
          </p:cNvPr>
          <p:cNvSpPr>
            <a:spLocks noGrp="1"/>
          </p:cNvSpPr>
          <p:nvPr>
            <p:ph type="body" sz="quarter" idx="13" hasCustomPrompt="1"/>
          </p:nvPr>
        </p:nvSpPr>
        <p:spPr>
          <a:xfrm>
            <a:off x="7636882" y="2289653"/>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5" name="Text Placeholder 15">
            <a:extLst>
              <a:ext uri="{FF2B5EF4-FFF2-40B4-BE49-F238E27FC236}">
                <a16:creationId xmlns:a16="http://schemas.microsoft.com/office/drawing/2014/main" id="{71464763-7803-124C-A36E-BCB46B90E95C}"/>
              </a:ext>
            </a:extLst>
          </p:cNvPr>
          <p:cNvSpPr>
            <a:spLocks noGrp="1"/>
          </p:cNvSpPr>
          <p:nvPr>
            <p:ph type="body" sz="quarter" idx="14" hasCustomPrompt="1"/>
          </p:nvPr>
        </p:nvSpPr>
        <p:spPr>
          <a:xfrm>
            <a:off x="2135493" y="3875936"/>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6" name="Text Placeholder 15">
            <a:extLst>
              <a:ext uri="{FF2B5EF4-FFF2-40B4-BE49-F238E27FC236}">
                <a16:creationId xmlns:a16="http://schemas.microsoft.com/office/drawing/2014/main" id="{A0805C11-C1DE-4E4A-81B0-BB5164163B43}"/>
              </a:ext>
            </a:extLst>
          </p:cNvPr>
          <p:cNvSpPr>
            <a:spLocks noGrp="1"/>
          </p:cNvSpPr>
          <p:nvPr>
            <p:ph type="body" sz="quarter" idx="15" hasCustomPrompt="1"/>
          </p:nvPr>
        </p:nvSpPr>
        <p:spPr>
          <a:xfrm>
            <a:off x="2135492" y="4253365"/>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8" name="Text Placeholder 15">
            <a:extLst>
              <a:ext uri="{FF2B5EF4-FFF2-40B4-BE49-F238E27FC236}">
                <a16:creationId xmlns:a16="http://schemas.microsoft.com/office/drawing/2014/main" id="{3E05568F-DB24-F344-8F36-F8F122283FB4}"/>
              </a:ext>
            </a:extLst>
          </p:cNvPr>
          <p:cNvSpPr>
            <a:spLocks noGrp="1"/>
          </p:cNvSpPr>
          <p:nvPr>
            <p:ph type="body" sz="quarter" idx="16" hasCustomPrompt="1"/>
          </p:nvPr>
        </p:nvSpPr>
        <p:spPr>
          <a:xfrm>
            <a:off x="7636883" y="3875936"/>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9" name="Text Placeholder 15">
            <a:extLst>
              <a:ext uri="{FF2B5EF4-FFF2-40B4-BE49-F238E27FC236}">
                <a16:creationId xmlns:a16="http://schemas.microsoft.com/office/drawing/2014/main" id="{B0E7BF4A-94B8-F84C-B39E-ED4EDEE84C47}"/>
              </a:ext>
            </a:extLst>
          </p:cNvPr>
          <p:cNvSpPr>
            <a:spLocks noGrp="1"/>
          </p:cNvSpPr>
          <p:nvPr>
            <p:ph type="body" sz="quarter" idx="17" hasCustomPrompt="1"/>
          </p:nvPr>
        </p:nvSpPr>
        <p:spPr>
          <a:xfrm>
            <a:off x="7636882" y="4253365"/>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21" name="Picture Placeholder 10">
            <a:extLst>
              <a:ext uri="{FF2B5EF4-FFF2-40B4-BE49-F238E27FC236}">
                <a16:creationId xmlns:a16="http://schemas.microsoft.com/office/drawing/2014/main" id="{1D06F7E9-C64C-574D-BFF3-7B731CF84631}"/>
              </a:ext>
            </a:extLst>
          </p:cNvPr>
          <p:cNvSpPr>
            <a:spLocks noGrp="1"/>
          </p:cNvSpPr>
          <p:nvPr>
            <p:ph type="pic" sz="quarter" idx="27" hasCustomPrompt="1"/>
          </p:nvPr>
        </p:nvSpPr>
        <p:spPr>
          <a:xfrm>
            <a:off x="849028" y="1923900"/>
            <a:ext cx="1088756" cy="1088756"/>
          </a:xfrm>
          <a:prstGeom prst="ellipse">
            <a:avLst/>
          </a:prstGeom>
          <a:solidFill>
            <a:srgbClr val="D8D2E1">
              <a:alpha val="0"/>
            </a:srgbClr>
          </a:solidFill>
        </p:spPr>
        <p:txBody>
          <a:bodyPr/>
          <a:lstStyle/>
          <a:p>
            <a:r>
              <a:rPr lang="en-US" dirty="0"/>
              <a:t> </a:t>
            </a:r>
          </a:p>
        </p:txBody>
      </p:sp>
      <p:sp>
        <p:nvSpPr>
          <p:cNvPr id="22" name="Picture Placeholder 10">
            <a:extLst>
              <a:ext uri="{FF2B5EF4-FFF2-40B4-BE49-F238E27FC236}">
                <a16:creationId xmlns:a16="http://schemas.microsoft.com/office/drawing/2014/main" id="{8BD1021C-66B9-6848-8751-385E01220DC4}"/>
              </a:ext>
            </a:extLst>
          </p:cNvPr>
          <p:cNvSpPr>
            <a:spLocks noGrp="1"/>
          </p:cNvSpPr>
          <p:nvPr>
            <p:ph type="pic" sz="quarter" idx="28" hasCustomPrompt="1"/>
          </p:nvPr>
        </p:nvSpPr>
        <p:spPr>
          <a:xfrm>
            <a:off x="6350419" y="1923900"/>
            <a:ext cx="1088756" cy="1088756"/>
          </a:xfrm>
          <a:prstGeom prst="ellipse">
            <a:avLst/>
          </a:prstGeom>
          <a:solidFill>
            <a:srgbClr val="D8D2E1">
              <a:alpha val="0"/>
            </a:srgbClr>
          </a:solidFill>
        </p:spPr>
        <p:txBody>
          <a:bodyPr/>
          <a:lstStyle/>
          <a:p>
            <a:r>
              <a:rPr lang="en-US" dirty="0"/>
              <a:t> </a:t>
            </a:r>
          </a:p>
        </p:txBody>
      </p:sp>
      <p:sp>
        <p:nvSpPr>
          <p:cNvPr id="23" name="Picture Placeholder 10">
            <a:extLst>
              <a:ext uri="{FF2B5EF4-FFF2-40B4-BE49-F238E27FC236}">
                <a16:creationId xmlns:a16="http://schemas.microsoft.com/office/drawing/2014/main" id="{8B0F09ED-8B93-DE48-90A1-7B1E97667BE9}"/>
              </a:ext>
            </a:extLst>
          </p:cNvPr>
          <p:cNvSpPr>
            <a:spLocks noGrp="1"/>
          </p:cNvSpPr>
          <p:nvPr>
            <p:ph type="pic" sz="quarter" idx="29" hasCustomPrompt="1"/>
          </p:nvPr>
        </p:nvSpPr>
        <p:spPr>
          <a:xfrm>
            <a:off x="849028" y="3861558"/>
            <a:ext cx="1088756" cy="1088756"/>
          </a:xfrm>
          <a:prstGeom prst="ellipse">
            <a:avLst/>
          </a:prstGeom>
          <a:solidFill>
            <a:srgbClr val="D8D2E1">
              <a:alpha val="0"/>
            </a:srgbClr>
          </a:solidFill>
        </p:spPr>
        <p:txBody>
          <a:bodyPr/>
          <a:lstStyle/>
          <a:p>
            <a:r>
              <a:rPr lang="en-US" dirty="0"/>
              <a:t> </a:t>
            </a:r>
          </a:p>
        </p:txBody>
      </p:sp>
      <p:sp>
        <p:nvSpPr>
          <p:cNvPr id="24" name="Picture Placeholder 10">
            <a:extLst>
              <a:ext uri="{FF2B5EF4-FFF2-40B4-BE49-F238E27FC236}">
                <a16:creationId xmlns:a16="http://schemas.microsoft.com/office/drawing/2014/main" id="{737D6A72-2BCA-3A46-8D1F-BAAA0F3702DE}"/>
              </a:ext>
            </a:extLst>
          </p:cNvPr>
          <p:cNvSpPr>
            <a:spLocks noGrp="1"/>
          </p:cNvSpPr>
          <p:nvPr>
            <p:ph type="pic" sz="quarter" idx="30" hasCustomPrompt="1"/>
          </p:nvPr>
        </p:nvSpPr>
        <p:spPr>
          <a:xfrm>
            <a:off x="6350419" y="3861558"/>
            <a:ext cx="1088756" cy="1088756"/>
          </a:xfrm>
          <a:prstGeom prst="ellipse">
            <a:avLst/>
          </a:prstGeom>
          <a:solidFill>
            <a:srgbClr val="D8D2E1">
              <a:alpha val="0"/>
            </a:srgbClr>
          </a:solidFill>
        </p:spPr>
        <p:txBody>
          <a:bodyPr/>
          <a:lstStyle/>
          <a:p>
            <a:r>
              <a:rPr lang="en-US" dirty="0"/>
              <a:t> </a:t>
            </a:r>
          </a:p>
        </p:txBody>
      </p:sp>
      <p:grpSp>
        <p:nvGrpSpPr>
          <p:cNvPr id="19" name="Group 18">
            <a:extLst>
              <a:ext uri="{FF2B5EF4-FFF2-40B4-BE49-F238E27FC236}">
                <a16:creationId xmlns:a16="http://schemas.microsoft.com/office/drawing/2014/main" id="{5438D7CB-41C9-214D-93F0-B659FED91C29}"/>
              </a:ext>
            </a:extLst>
          </p:cNvPr>
          <p:cNvGrpSpPr/>
          <p:nvPr userDrawn="1"/>
        </p:nvGrpSpPr>
        <p:grpSpPr>
          <a:xfrm>
            <a:off x="0" y="5869173"/>
            <a:ext cx="12192000" cy="988828"/>
            <a:chOff x="11575" y="5869172"/>
            <a:chExt cx="12192000" cy="988828"/>
          </a:xfrm>
        </p:grpSpPr>
        <p:sp>
          <p:nvSpPr>
            <p:cNvPr id="20" name="Rectangle 19">
              <a:extLst>
                <a:ext uri="{FF2B5EF4-FFF2-40B4-BE49-F238E27FC236}">
                  <a16:creationId xmlns:a16="http://schemas.microsoft.com/office/drawing/2014/main" id="{30EB7A07-00CC-1240-AF38-B8B0B200A506}"/>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1667D462-5878-A249-879A-624D3EA71BC4}"/>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30" name="Slide Number Placeholder 5">
            <a:extLst>
              <a:ext uri="{FF2B5EF4-FFF2-40B4-BE49-F238E27FC236}">
                <a16:creationId xmlns:a16="http://schemas.microsoft.com/office/drawing/2014/main" id="{86EB599E-79BD-2D47-BC37-E5F3547DBC99}"/>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35469581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2 Column 4 Icons Yellow">
    <p:bg>
      <p:bgPr>
        <a:solidFill>
          <a:srgbClr val="FFD274"/>
        </a:solid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CBFFA4E3-2D6C-7845-B9F9-84B7FA283DF1}"/>
              </a:ext>
            </a:extLst>
          </p:cNvPr>
          <p:cNvSpPr>
            <a:spLocks noGrp="1"/>
          </p:cNvSpPr>
          <p:nvPr>
            <p:ph type="title"/>
          </p:nvPr>
        </p:nvSpPr>
        <p:spPr>
          <a:xfrm>
            <a:off x="825676" y="770066"/>
            <a:ext cx="10371975"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39" name="Text Placeholder 15">
            <a:extLst>
              <a:ext uri="{FF2B5EF4-FFF2-40B4-BE49-F238E27FC236}">
                <a16:creationId xmlns:a16="http://schemas.microsoft.com/office/drawing/2014/main" id="{B55A6432-A06C-CB4D-8392-D3EA03D34938}"/>
              </a:ext>
            </a:extLst>
          </p:cNvPr>
          <p:cNvSpPr>
            <a:spLocks noGrp="1"/>
          </p:cNvSpPr>
          <p:nvPr>
            <p:ph type="body" sz="quarter" idx="10" hasCustomPrompt="1"/>
          </p:nvPr>
        </p:nvSpPr>
        <p:spPr>
          <a:xfrm>
            <a:off x="2135493" y="1912224"/>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0" name="Text Placeholder 15">
            <a:extLst>
              <a:ext uri="{FF2B5EF4-FFF2-40B4-BE49-F238E27FC236}">
                <a16:creationId xmlns:a16="http://schemas.microsoft.com/office/drawing/2014/main" id="{7D6E8DDB-1074-6542-B946-4F0644E6BED0}"/>
              </a:ext>
            </a:extLst>
          </p:cNvPr>
          <p:cNvSpPr>
            <a:spLocks noGrp="1"/>
          </p:cNvSpPr>
          <p:nvPr>
            <p:ph type="body" sz="quarter" idx="11" hasCustomPrompt="1"/>
          </p:nvPr>
        </p:nvSpPr>
        <p:spPr>
          <a:xfrm>
            <a:off x="2135492" y="2289653"/>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2" name="Text Placeholder 15">
            <a:extLst>
              <a:ext uri="{FF2B5EF4-FFF2-40B4-BE49-F238E27FC236}">
                <a16:creationId xmlns:a16="http://schemas.microsoft.com/office/drawing/2014/main" id="{87550C0C-C7B6-1749-AA06-27BDC8F7784C}"/>
              </a:ext>
            </a:extLst>
          </p:cNvPr>
          <p:cNvSpPr>
            <a:spLocks noGrp="1"/>
          </p:cNvSpPr>
          <p:nvPr>
            <p:ph type="body" sz="quarter" idx="12" hasCustomPrompt="1"/>
          </p:nvPr>
        </p:nvSpPr>
        <p:spPr>
          <a:xfrm>
            <a:off x="7636883" y="1912224"/>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3" name="Text Placeholder 15">
            <a:extLst>
              <a:ext uri="{FF2B5EF4-FFF2-40B4-BE49-F238E27FC236}">
                <a16:creationId xmlns:a16="http://schemas.microsoft.com/office/drawing/2014/main" id="{F738B5C9-5DCE-1C42-8CBB-B98FE4DB96C4}"/>
              </a:ext>
            </a:extLst>
          </p:cNvPr>
          <p:cNvSpPr>
            <a:spLocks noGrp="1"/>
          </p:cNvSpPr>
          <p:nvPr>
            <p:ph type="body" sz="quarter" idx="13" hasCustomPrompt="1"/>
          </p:nvPr>
        </p:nvSpPr>
        <p:spPr>
          <a:xfrm>
            <a:off x="7636882" y="2289653"/>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5" name="Text Placeholder 15">
            <a:extLst>
              <a:ext uri="{FF2B5EF4-FFF2-40B4-BE49-F238E27FC236}">
                <a16:creationId xmlns:a16="http://schemas.microsoft.com/office/drawing/2014/main" id="{FE2E4569-B731-2A44-BF7E-12B24FEEA822}"/>
              </a:ext>
            </a:extLst>
          </p:cNvPr>
          <p:cNvSpPr>
            <a:spLocks noGrp="1"/>
          </p:cNvSpPr>
          <p:nvPr>
            <p:ph type="body" sz="quarter" idx="14" hasCustomPrompt="1"/>
          </p:nvPr>
        </p:nvSpPr>
        <p:spPr>
          <a:xfrm>
            <a:off x="2135493" y="3875936"/>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6" name="Text Placeholder 15">
            <a:extLst>
              <a:ext uri="{FF2B5EF4-FFF2-40B4-BE49-F238E27FC236}">
                <a16:creationId xmlns:a16="http://schemas.microsoft.com/office/drawing/2014/main" id="{CCE8BB20-E095-F945-94A6-4706B3703521}"/>
              </a:ext>
            </a:extLst>
          </p:cNvPr>
          <p:cNvSpPr>
            <a:spLocks noGrp="1"/>
          </p:cNvSpPr>
          <p:nvPr>
            <p:ph type="body" sz="quarter" idx="15" hasCustomPrompt="1"/>
          </p:nvPr>
        </p:nvSpPr>
        <p:spPr>
          <a:xfrm>
            <a:off x="2135492" y="4253365"/>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8" name="Text Placeholder 15">
            <a:extLst>
              <a:ext uri="{FF2B5EF4-FFF2-40B4-BE49-F238E27FC236}">
                <a16:creationId xmlns:a16="http://schemas.microsoft.com/office/drawing/2014/main" id="{A07A5B9A-EA00-F743-91A5-3FE9A29C0E6B}"/>
              </a:ext>
            </a:extLst>
          </p:cNvPr>
          <p:cNvSpPr>
            <a:spLocks noGrp="1"/>
          </p:cNvSpPr>
          <p:nvPr>
            <p:ph type="body" sz="quarter" idx="16" hasCustomPrompt="1"/>
          </p:nvPr>
        </p:nvSpPr>
        <p:spPr>
          <a:xfrm>
            <a:off x="7636883" y="3875936"/>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9" name="Text Placeholder 15">
            <a:extLst>
              <a:ext uri="{FF2B5EF4-FFF2-40B4-BE49-F238E27FC236}">
                <a16:creationId xmlns:a16="http://schemas.microsoft.com/office/drawing/2014/main" id="{48CEB384-CFB3-7F40-9EE0-161779635C09}"/>
              </a:ext>
            </a:extLst>
          </p:cNvPr>
          <p:cNvSpPr>
            <a:spLocks noGrp="1"/>
          </p:cNvSpPr>
          <p:nvPr>
            <p:ph type="body" sz="quarter" idx="17" hasCustomPrompt="1"/>
          </p:nvPr>
        </p:nvSpPr>
        <p:spPr>
          <a:xfrm>
            <a:off x="7636882" y="4253365"/>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21" name="Picture Placeholder 10">
            <a:extLst>
              <a:ext uri="{FF2B5EF4-FFF2-40B4-BE49-F238E27FC236}">
                <a16:creationId xmlns:a16="http://schemas.microsoft.com/office/drawing/2014/main" id="{F1588ECC-D662-7849-A1AE-5F177EB0C328}"/>
              </a:ext>
            </a:extLst>
          </p:cNvPr>
          <p:cNvSpPr>
            <a:spLocks noGrp="1"/>
          </p:cNvSpPr>
          <p:nvPr>
            <p:ph type="pic" sz="quarter" idx="27" hasCustomPrompt="1"/>
          </p:nvPr>
        </p:nvSpPr>
        <p:spPr>
          <a:xfrm>
            <a:off x="849028" y="1923900"/>
            <a:ext cx="1088756" cy="1088756"/>
          </a:xfrm>
          <a:prstGeom prst="ellipse">
            <a:avLst/>
          </a:prstGeom>
          <a:solidFill>
            <a:srgbClr val="D8D2E1">
              <a:alpha val="0"/>
            </a:srgbClr>
          </a:solidFill>
        </p:spPr>
        <p:txBody>
          <a:bodyPr/>
          <a:lstStyle/>
          <a:p>
            <a:r>
              <a:rPr lang="en-US" dirty="0"/>
              <a:t> </a:t>
            </a:r>
          </a:p>
        </p:txBody>
      </p:sp>
      <p:sp>
        <p:nvSpPr>
          <p:cNvPr id="23" name="Picture Placeholder 10">
            <a:extLst>
              <a:ext uri="{FF2B5EF4-FFF2-40B4-BE49-F238E27FC236}">
                <a16:creationId xmlns:a16="http://schemas.microsoft.com/office/drawing/2014/main" id="{56E37713-A320-5D4C-BAB6-5FF36F3D2B18}"/>
              </a:ext>
            </a:extLst>
          </p:cNvPr>
          <p:cNvSpPr>
            <a:spLocks noGrp="1"/>
          </p:cNvSpPr>
          <p:nvPr>
            <p:ph type="pic" sz="quarter" idx="28" hasCustomPrompt="1"/>
          </p:nvPr>
        </p:nvSpPr>
        <p:spPr>
          <a:xfrm>
            <a:off x="6350419" y="1923900"/>
            <a:ext cx="1088756" cy="1088756"/>
          </a:xfrm>
          <a:prstGeom prst="ellipse">
            <a:avLst/>
          </a:prstGeom>
          <a:solidFill>
            <a:srgbClr val="D8D2E1">
              <a:alpha val="0"/>
            </a:srgbClr>
          </a:solidFill>
        </p:spPr>
        <p:txBody>
          <a:bodyPr/>
          <a:lstStyle/>
          <a:p>
            <a:r>
              <a:rPr lang="en-US" dirty="0"/>
              <a:t> </a:t>
            </a:r>
          </a:p>
        </p:txBody>
      </p:sp>
      <p:sp>
        <p:nvSpPr>
          <p:cNvPr id="24" name="Picture Placeholder 10">
            <a:extLst>
              <a:ext uri="{FF2B5EF4-FFF2-40B4-BE49-F238E27FC236}">
                <a16:creationId xmlns:a16="http://schemas.microsoft.com/office/drawing/2014/main" id="{9FD06AAE-A6C4-5C4D-A9A3-21CB26797364}"/>
              </a:ext>
            </a:extLst>
          </p:cNvPr>
          <p:cNvSpPr>
            <a:spLocks noGrp="1"/>
          </p:cNvSpPr>
          <p:nvPr>
            <p:ph type="pic" sz="quarter" idx="29" hasCustomPrompt="1"/>
          </p:nvPr>
        </p:nvSpPr>
        <p:spPr>
          <a:xfrm>
            <a:off x="849028" y="3861558"/>
            <a:ext cx="1088756" cy="1088756"/>
          </a:xfrm>
          <a:prstGeom prst="ellipse">
            <a:avLst/>
          </a:prstGeom>
          <a:solidFill>
            <a:srgbClr val="D8D2E1">
              <a:alpha val="0"/>
            </a:srgbClr>
          </a:solidFill>
        </p:spPr>
        <p:txBody>
          <a:bodyPr/>
          <a:lstStyle/>
          <a:p>
            <a:r>
              <a:rPr lang="en-US" dirty="0"/>
              <a:t> </a:t>
            </a:r>
          </a:p>
        </p:txBody>
      </p:sp>
      <p:sp>
        <p:nvSpPr>
          <p:cNvPr id="25" name="Picture Placeholder 10">
            <a:extLst>
              <a:ext uri="{FF2B5EF4-FFF2-40B4-BE49-F238E27FC236}">
                <a16:creationId xmlns:a16="http://schemas.microsoft.com/office/drawing/2014/main" id="{8231D350-F794-C14E-890F-E6C0C108CDB3}"/>
              </a:ext>
            </a:extLst>
          </p:cNvPr>
          <p:cNvSpPr>
            <a:spLocks noGrp="1"/>
          </p:cNvSpPr>
          <p:nvPr>
            <p:ph type="pic" sz="quarter" idx="30" hasCustomPrompt="1"/>
          </p:nvPr>
        </p:nvSpPr>
        <p:spPr>
          <a:xfrm>
            <a:off x="6350419" y="3861558"/>
            <a:ext cx="1088756" cy="1088756"/>
          </a:xfrm>
          <a:prstGeom prst="ellipse">
            <a:avLst/>
          </a:prstGeom>
          <a:solidFill>
            <a:srgbClr val="D8D2E1">
              <a:alpha val="0"/>
            </a:srgbClr>
          </a:solidFill>
        </p:spPr>
        <p:txBody>
          <a:bodyPr/>
          <a:lstStyle/>
          <a:p>
            <a:r>
              <a:rPr lang="en-US" dirty="0"/>
              <a:t> </a:t>
            </a:r>
          </a:p>
        </p:txBody>
      </p:sp>
      <p:grpSp>
        <p:nvGrpSpPr>
          <p:cNvPr id="19" name="Group 18">
            <a:extLst>
              <a:ext uri="{FF2B5EF4-FFF2-40B4-BE49-F238E27FC236}">
                <a16:creationId xmlns:a16="http://schemas.microsoft.com/office/drawing/2014/main" id="{B194E381-F047-1647-9D41-6B449E32B667}"/>
              </a:ext>
            </a:extLst>
          </p:cNvPr>
          <p:cNvGrpSpPr/>
          <p:nvPr userDrawn="1"/>
        </p:nvGrpSpPr>
        <p:grpSpPr>
          <a:xfrm>
            <a:off x="0" y="5869173"/>
            <a:ext cx="12192000" cy="988828"/>
            <a:chOff x="11575" y="5869172"/>
            <a:chExt cx="12192000" cy="988828"/>
          </a:xfrm>
        </p:grpSpPr>
        <p:sp>
          <p:nvSpPr>
            <p:cNvPr id="20" name="Rectangle 19">
              <a:extLst>
                <a:ext uri="{FF2B5EF4-FFF2-40B4-BE49-F238E27FC236}">
                  <a16:creationId xmlns:a16="http://schemas.microsoft.com/office/drawing/2014/main" id="{43A9E13C-196A-714A-BF27-ED5F446E588A}"/>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EB5C9578-5CEB-704E-A7C8-3A84B4B59D42}"/>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31" name="Slide Number Placeholder 5">
            <a:extLst>
              <a:ext uri="{FF2B5EF4-FFF2-40B4-BE49-F238E27FC236}">
                <a16:creationId xmlns:a16="http://schemas.microsoft.com/office/drawing/2014/main" id="{8D4F678C-3CCB-4846-B0B8-564E8EAAF0D9}"/>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132178873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2 Column 4 Icons Grey">
    <p:bg>
      <p:bgPr>
        <a:solidFill>
          <a:srgbClr val="ACAEA7"/>
        </a:solid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31C40551-38CD-9C45-A67A-A7249B74D2EE}"/>
              </a:ext>
            </a:extLst>
          </p:cNvPr>
          <p:cNvSpPr>
            <a:spLocks noGrp="1"/>
          </p:cNvSpPr>
          <p:nvPr>
            <p:ph type="title"/>
          </p:nvPr>
        </p:nvSpPr>
        <p:spPr>
          <a:xfrm>
            <a:off x="825676" y="770066"/>
            <a:ext cx="10371975"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39" name="Text Placeholder 15">
            <a:extLst>
              <a:ext uri="{FF2B5EF4-FFF2-40B4-BE49-F238E27FC236}">
                <a16:creationId xmlns:a16="http://schemas.microsoft.com/office/drawing/2014/main" id="{667E93A3-69A1-AB41-ABE4-E205FA708DA7}"/>
              </a:ext>
            </a:extLst>
          </p:cNvPr>
          <p:cNvSpPr>
            <a:spLocks noGrp="1"/>
          </p:cNvSpPr>
          <p:nvPr>
            <p:ph type="body" sz="quarter" idx="10" hasCustomPrompt="1"/>
          </p:nvPr>
        </p:nvSpPr>
        <p:spPr>
          <a:xfrm>
            <a:off x="2135493" y="1912224"/>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0" name="Text Placeholder 15">
            <a:extLst>
              <a:ext uri="{FF2B5EF4-FFF2-40B4-BE49-F238E27FC236}">
                <a16:creationId xmlns:a16="http://schemas.microsoft.com/office/drawing/2014/main" id="{689AE6CE-BD45-144B-A977-C3E94F78D45E}"/>
              </a:ext>
            </a:extLst>
          </p:cNvPr>
          <p:cNvSpPr>
            <a:spLocks noGrp="1"/>
          </p:cNvSpPr>
          <p:nvPr>
            <p:ph type="body" sz="quarter" idx="11" hasCustomPrompt="1"/>
          </p:nvPr>
        </p:nvSpPr>
        <p:spPr>
          <a:xfrm>
            <a:off x="2135492" y="2289653"/>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2" name="Text Placeholder 15">
            <a:extLst>
              <a:ext uri="{FF2B5EF4-FFF2-40B4-BE49-F238E27FC236}">
                <a16:creationId xmlns:a16="http://schemas.microsoft.com/office/drawing/2014/main" id="{4922639E-631B-3E46-83D4-541A49EEC8F0}"/>
              </a:ext>
            </a:extLst>
          </p:cNvPr>
          <p:cNvSpPr>
            <a:spLocks noGrp="1"/>
          </p:cNvSpPr>
          <p:nvPr>
            <p:ph type="body" sz="quarter" idx="12" hasCustomPrompt="1"/>
          </p:nvPr>
        </p:nvSpPr>
        <p:spPr>
          <a:xfrm>
            <a:off x="7636883" y="1912224"/>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3" name="Text Placeholder 15">
            <a:extLst>
              <a:ext uri="{FF2B5EF4-FFF2-40B4-BE49-F238E27FC236}">
                <a16:creationId xmlns:a16="http://schemas.microsoft.com/office/drawing/2014/main" id="{5974E3EE-9CC7-5047-A452-693A657134EA}"/>
              </a:ext>
            </a:extLst>
          </p:cNvPr>
          <p:cNvSpPr>
            <a:spLocks noGrp="1"/>
          </p:cNvSpPr>
          <p:nvPr>
            <p:ph type="body" sz="quarter" idx="13" hasCustomPrompt="1"/>
          </p:nvPr>
        </p:nvSpPr>
        <p:spPr>
          <a:xfrm>
            <a:off x="7636882" y="2289653"/>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5" name="Text Placeholder 15">
            <a:extLst>
              <a:ext uri="{FF2B5EF4-FFF2-40B4-BE49-F238E27FC236}">
                <a16:creationId xmlns:a16="http://schemas.microsoft.com/office/drawing/2014/main" id="{409466F6-C0D1-174F-853D-3DB4F38EDF13}"/>
              </a:ext>
            </a:extLst>
          </p:cNvPr>
          <p:cNvSpPr>
            <a:spLocks noGrp="1"/>
          </p:cNvSpPr>
          <p:nvPr>
            <p:ph type="body" sz="quarter" idx="14" hasCustomPrompt="1"/>
          </p:nvPr>
        </p:nvSpPr>
        <p:spPr>
          <a:xfrm>
            <a:off x="2135493" y="3875936"/>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6" name="Text Placeholder 15">
            <a:extLst>
              <a:ext uri="{FF2B5EF4-FFF2-40B4-BE49-F238E27FC236}">
                <a16:creationId xmlns:a16="http://schemas.microsoft.com/office/drawing/2014/main" id="{7157AA21-6826-554C-A149-A4698440E333}"/>
              </a:ext>
            </a:extLst>
          </p:cNvPr>
          <p:cNvSpPr>
            <a:spLocks noGrp="1"/>
          </p:cNvSpPr>
          <p:nvPr>
            <p:ph type="body" sz="quarter" idx="15" hasCustomPrompt="1"/>
          </p:nvPr>
        </p:nvSpPr>
        <p:spPr>
          <a:xfrm>
            <a:off x="2135492" y="4253365"/>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8" name="Text Placeholder 15">
            <a:extLst>
              <a:ext uri="{FF2B5EF4-FFF2-40B4-BE49-F238E27FC236}">
                <a16:creationId xmlns:a16="http://schemas.microsoft.com/office/drawing/2014/main" id="{A12E3FDF-4350-E74F-BC6D-D31E9ACF3FB7}"/>
              </a:ext>
            </a:extLst>
          </p:cNvPr>
          <p:cNvSpPr>
            <a:spLocks noGrp="1"/>
          </p:cNvSpPr>
          <p:nvPr>
            <p:ph type="body" sz="quarter" idx="16" hasCustomPrompt="1"/>
          </p:nvPr>
        </p:nvSpPr>
        <p:spPr>
          <a:xfrm>
            <a:off x="7636883" y="3875936"/>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9" name="Text Placeholder 15">
            <a:extLst>
              <a:ext uri="{FF2B5EF4-FFF2-40B4-BE49-F238E27FC236}">
                <a16:creationId xmlns:a16="http://schemas.microsoft.com/office/drawing/2014/main" id="{AAB52492-6356-CE42-9992-1BFE2F0600AF}"/>
              </a:ext>
            </a:extLst>
          </p:cNvPr>
          <p:cNvSpPr>
            <a:spLocks noGrp="1"/>
          </p:cNvSpPr>
          <p:nvPr>
            <p:ph type="body" sz="quarter" idx="17" hasCustomPrompt="1"/>
          </p:nvPr>
        </p:nvSpPr>
        <p:spPr>
          <a:xfrm>
            <a:off x="7636882" y="4253365"/>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21" name="Picture Placeholder 10">
            <a:extLst>
              <a:ext uri="{FF2B5EF4-FFF2-40B4-BE49-F238E27FC236}">
                <a16:creationId xmlns:a16="http://schemas.microsoft.com/office/drawing/2014/main" id="{868682E1-9756-FF43-B44C-985C3655AB69}"/>
              </a:ext>
            </a:extLst>
          </p:cNvPr>
          <p:cNvSpPr>
            <a:spLocks noGrp="1"/>
          </p:cNvSpPr>
          <p:nvPr>
            <p:ph type="pic" sz="quarter" idx="27" hasCustomPrompt="1"/>
          </p:nvPr>
        </p:nvSpPr>
        <p:spPr>
          <a:xfrm>
            <a:off x="849028" y="1923900"/>
            <a:ext cx="1088756" cy="1088756"/>
          </a:xfrm>
          <a:prstGeom prst="ellipse">
            <a:avLst/>
          </a:prstGeom>
          <a:solidFill>
            <a:srgbClr val="D8D2E1">
              <a:alpha val="0"/>
            </a:srgbClr>
          </a:solidFill>
        </p:spPr>
        <p:txBody>
          <a:bodyPr/>
          <a:lstStyle/>
          <a:p>
            <a:r>
              <a:rPr lang="en-US" dirty="0"/>
              <a:t> </a:t>
            </a:r>
          </a:p>
        </p:txBody>
      </p:sp>
      <p:sp>
        <p:nvSpPr>
          <p:cNvPr id="23" name="Picture Placeholder 10">
            <a:extLst>
              <a:ext uri="{FF2B5EF4-FFF2-40B4-BE49-F238E27FC236}">
                <a16:creationId xmlns:a16="http://schemas.microsoft.com/office/drawing/2014/main" id="{B808A639-AE75-6346-BB29-1DE2F86554DB}"/>
              </a:ext>
            </a:extLst>
          </p:cNvPr>
          <p:cNvSpPr>
            <a:spLocks noGrp="1"/>
          </p:cNvSpPr>
          <p:nvPr>
            <p:ph type="pic" sz="quarter" idx="28" hasCustomPrompt="1"/>
          </p:nvPr>
        </p:nvSpPr>
        <p:spPr>
          <a:xfrm>
            <a:off x="6350419" y="1923900"/>
            <a:ext cx="1088756" cy="1088756"/>
          </a:xfrm>
          <a:prstGeom prst="ellipse">
            <a:avLst/>
          </a:prstGeom>
          <a:solidFill>
            <a:srgbClr val="D8D2E1">
              <a:alpha val="0"/>
            </a:srgbClr>
          </a:solidFill>
        </p:spPr>
        <p:txBody>
          <a:bodyPr/>
          <a:lstStyle/>
          <a:p>
            <a:r>
              <a:rPr lang="en-US" dirty="0"/>
              <a:t> </a:t>
            </a:r>
          </a:p>
        </p:txBody>
      </p:sp>
      <p:sp>
        <p:nvSpPr>
          <p:cNvPr id="24" name="Picture Placeholder 10">
            <a:extLst>
              <a:ext uri="{FF2B5EF4-FFF2-40B4-BE49-F238E27FC236}">
                <a16:creationId xmlns:a16="http://schemas.microsoft.com/office/drawing/2014/main" id="{783A6C80-B15E-6C45-89AA-2D77D990324F}"/>
              </a:ext>
            </a:extLst>
          </p:cNvPr>
          <p:cNvSpPr>
            <a:spLocks noGrp="1"/>
          </p:cNvSpPr>
          <p:nvPr>
            <p:ph type="pic" sz="quarter" idx="29" hasCustomPrompt="1"/>
          </p:nvPr>
        </p:nvSpPr>
        <p:spPr>
          <a:xfrm>
            <a:off x="849028" y="3861558"/>
            <a:ext cx="1088756" cy="1088756"/>
          </a:xfrm>
          <a:prstGeom prst="ellipse">
            <a:avLst/>
          </a:prstGeom>
          <a:solidFill>
            <a:srgbClr val="D8D2E1">
              <a:alpha val="0"/>
            </a:srgbClr>
          </a:solidFill>
        </p:spPr>
        <p:txBody>
          <a:bodyPr/>
          <a:lstStyle/>
          <a:p>
            <a:r>
              <a:rPr lang="en-US" dirty="0"/>
              <a:t> </a:t>
            </a:r>
          </a:p>
        </p:txBody>
      </p:sp>
      <p:sp>
        <p:nvSpPr>
          <p:cNvPr id="25" name="Picture Placeholder 10">
            <a:extLst>
              <a:ext uri="{FF2B5EF4-FFF2-40B4-BE49-F238E27FC236}">
                <a16:creationId xmlns:a16="http://schemas.microsoft.com/office/drawing/2014/main" id="{058E2584-3BB9-3C4F-9014-39DC38F28A35}"/>
              </a:ext>
            </a:extLst>
          </p:cNvPr>
          <p:cNvSpPr>
            <a:spLocks noGrp="1"/>
          </p:cNvSpPr>
          <p:nvPr>
            <p:ph type="pic" sz="quarter" idx="30" hasCustomPrompt="1"/>
          </p:nvPr>
        </p:nvSpPr>
        <p:spPr>
          <a:xfrm>
            <a:off x="6350419" y="3861558"/>
            <a:ext cx="1088756" cy="1088756"/>
          </a:xfrm>
          <a:prstGeom prst="ellipse">
            <a:avLst/>
          </a:prstGeom>
          <a:solidFill>
            <a:srgbClr val="D8D2E1">
              <a:alpha val="0"/>
            </a:srgbClr>
          </a:solidFill>
        </p:spPr>
        <p:txBody>
          <a:bodyPr/>
          <a:lstStyle/>
          <a:p>
            <a:r>
              <a:rPr lang="en-US" dirty="0"/>
              <a:t> </a:t>
            </a:r>
          </a:p>
        </p:txBody>
      </p:sp>
      <p:grpSp>
        <p:nvGrpSpPr>
          <p:cNvPr id="19" name="Group 18">
            <a:extLst>
              <a:ext uri="{FF2B5EF4-FFF2-40B4-BE49-F238E27FC236}">
                <a16:creationId xmlns:a16="http://schemas.microsoft.com/office/drawing/2014/main" id="{A95A729F-546B-0641-8F25-513CFEB1FBF7}"/>
              </a:ext>
            </a:extLst>
          </p:cNvPr>
          <p:cNvGrpSpPr/>
          <p:nvPr userDrawn="1"/>
        </p:nvGrpSpPr>
        <p:grpSpPr>
          <a:xfrm>
            <a:off x="0" y="5869173"/>
            <a:ext cx="12192000" cy="988828"/>
            <a:chOff x="11575" y="5869172"/>
            <a:chExt cx="12192000" cy="988828"/>
          </a:xfrm>
        </p:grpSpPr>
        <p:sp>
          <p:nvSpPr>
            <p:cNvPr id="20" name="Rectangle 19">
              <a:extLst>
                <a:ext uri="{FF2B5EF4-FFF2-40B4-BE49-F238E27FC236}">
                  <a16:creationId xmlns:a16="http://schemas.microsoft.com/office/drawing/2014/main" id="{BCA564BA-AFC1-5546-918D-34540522E7A4}"/>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58BF8DEC-E542-094B-A246-E1E8BBE3C95F}"/>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31" name="Slide Number Placeholder 5">
            <a:extLst>
              <a:ext uri="{FF2B5EF4-FFF2-40B4-BE49-F238E27FC236}">
                <a16:creationId xmlns:a16="http://schemas.microsoft.com/office/drawing/2014/main" id="{362F920E-089B-8545-8C4E-916FBE8851BC}"/>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220434265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2 Column 4 Icons Purple">
    <p:bg>
      <p:bgPr>
        <a:solidFill>
          <a:srgbClr val="50287D">
            <a:alpha val="30000"/>
          </a:srgbClr>
        </a:solid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923D0D3D-D7EF-4843-8CFD-43FF0C42814C}"/>
              </a:ext>
            </a:extLst>
          </p:cNvPr>
          <p:cNvSpPr>
            <a:spLocks noGrp="1"/>
          </p:cNvSpPr>
          <p:nvPr>
            <p:ph type="title"/>
          </p:nvPr>
        </p:nvSpPr>
        <p:spPr>
          <a:xfrm>
            <a:off x="825676" y="770066"/>
            <a:ext cx="10371975"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39" name="Text Placeholder 15">
            <a:extLst>
              <a:ext uri="{FF2B5EF4-FFF2-40B4-BE49-F238E27FC236}">
                <a16:creationId xmlns:a16="http://schemas.microsoft.com/office/drawing/2014/main" id="{EE5517DA-C628-1F44-9706-378313093E13}"/>
              </a:ext>
            </a:extLst>
          </p:cNvPr>
          <p:cNvSpPr>
            <a:spLocks noGrp="1"/>
          </p:cNvSpPr>
          <p:nvPr>
            <p:ph type="body" sz="quarter" idx="10" hasCustomPrompt="1"/>
          </p:nvPr>
        </p:nvSpPr>
        <p:spPr>
          <a:xfrm>
            <a:off x="2135493" y="1912224"/>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0" name="Text Placeholder 15">
            <a:extLst>
              <a:ext uri="{FF2B5EF4-FFF2-40B4-BE49-F238E27FC236}">
                <a16:creationId xmlns:a16="http://schemas.microsoft.com/office/drawing/2014/main" id="{5B2F1F10-ACC2-944E-AACF-8346242B463D}"/>
              </a:ext>
            </a:extLst>
          </p:cNvPr>
          <p:cNvSpPr>
            <a:spLocks noGrp="1"/>
          </p:cNvSpPr>
          <p:nvPr>
            <p:ph type="body" sz="quarter" idx="11" hasCustomPrompt="1"/>
          </p:nvPr>
        </p:nvSpPr>
        <p:spPr>
          <a:xfrm>
            <a:off x="2135492" y="2289653"/>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2" name="Text Placeholder 15">
            <a:extLst>
              <a:ext uri="{FF2B5EF4-FFF2-40B4-BE49-F238E27FC236}">
                <a16:creationId xmlns:a16="http://schemas.microsoft.com/office/drawing/2014/main" id="{E21D5B3A-19F5-AF4A-A47E-C57E4A229B30}"/>
              </a:ext>
            </a:extLst>
          </p:cNvPr>
          <p:cNvSpPr>
            <a:spLocks noGrp="1"/>
          </p:cNvSpPr>
          <p:nvPr>
            <p:ph type="body" sz="quarter" idx="12" hasCustomPrompt="1"/>
          </p:nvPr>
        </p:nvSpPr>
        <p:spPr>
          <a:xfrm>
            <a:off x="7636883" y="1912224"/>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3" name="Text Placeholder 15">
            <a:extLst>
              <a:ext uri="{FF2B5EF4-FFF2-40B4-BE49-F238E27FC236}">
                <a16:creationId xmlns:a16="http://schemas.microsoft.com/office/drawing/2014/main" id="{B9FAC216-3CCF-2249-823C-69ADDC4EDB32}"/>
              </a:ext>
            </a:extLst>
          </p:cNvPr>
          <p:cNvSpPr>
            <a:spLocks noGrp="1"/>
          </p:cNvSpPr>
          <p:nvPr>
            <p:ph type="body" sz="quarter" idx="13" hasCustomPrompt="1"/>
          </p:nvPr>
        </p:nvSpPr>
        <p:spPr>
          <a:xfrm>
            <a:off x="7636882" y="2289653"/>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5" name="Text Placeholder 15">
            <a:extLst>
              <a:ext uri="{FF2B5EF4-FFF2-40B4-BE49-F238E27FC236}">
                <a16:creationId xmlns:a16="http://schemas.microsoft.com/office/drawing/2014/main" id="{584A66A2-110A-2144-ABCE-79F6D6C0963D}"/>
              </a:ext>
            </a:extLst>
          </p:cNvPr>
          <p:cNvSpPr>
            <a:spLocks noGrp="1"/>
          </p:cNvSpPr>
          <p:nvPr>
            <p:ph type="body" sz="quarter" idx="14" hasCustomPrompt="1"/>
          </p:nvPr>
        </p:nvSpPr>
        <p:spPr>
          <a:xfrm>
            <a:off x="2135493" y="3875936"/>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6" name="Text Placeholder 15">
            <a:extLst>
              <a:ext uri="{FF2B5EF4-FFF2-40B4-BE49-F238E27FC236}">
                <a16:creationId xmlns:a16="http://schemas.microsoft.com/office/drawing/2014/main" id="{4FE49CFD-7D7A-8D4D-BC82-866335B53E73}"/>
              </a:ext>
            </a:extLst>
          </p:cNvPr>
          <p:cNvSpPr>
            <a:spLocks noGrp="1"/>
          </p:cNvSpPr>
          <p:nvPr>
            <p:ph type="body" sz="quarter" idx="15" hasCustomPrompt="1"/>
          </p:nvPr>
        </p:nvSpPr>
        <p:spPr>
          <a:xfrm>
            <a:off x="2135492" y="4253365"/>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8" name="Text Placeholder 15">
            <a:extLst>
              <a:ext uri="{FF2B5EF4-FFF2-40B4-BE49-F238E27FC236}">
                <a16:creationId xmlns:a16="http://schemas.microsoft.com/office/drawing/2014/main" id="{A93A51A7-3122-8D42-BFE0-BD278DB2F756}"/>
              </a:ext>
            </a:extLst>
          </p:cNvPr>
          <p:cNvSpPr>
            <a:spLocks noGrp="1"/>
          </p:cNvSpPr>
          <p:nvPr>
            <p:ph type="body" sz="quarter" idx="16" hasCustomPrompt="1"/>
          </p:nvPr>
        </p:nvSpPr>
        <p:spPr>
          <a:xfrm>
            <a:off x="7636883" y="3875936"/>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9" name="Text Placeholder 15">
            <a:extLst>
              <a:ext uri="{FF2B5EF4-FFF2-40B4-BE49-F238E27FC236}">
                <a16:creationId xmlns:a16="http://schemas.microsoft.com/office/drawing/2014/main" id="{2C741679-1F65-DF47-89A5-3515A8DBBA3F}"/>
              </a:ext>
            </a:extLst>
          </p:cNvPr>
          <p:cNvSpPr>
            <a:spLocks noGrp="1"/>
          </p:cNvSpPr>
          <p:nvPr>
            <p:ph type="body" sz="quarter" idx="17" hasCustomPrompt="1"/>
          </p:nvPr>
        </p:nvSpPr>
        <p:spPr>
          <a:xfrm>
            <a:off x="7636882" y="4253365"/>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21" name="Picture Placeholder 10">
            <a:extLst>
              <a:ext uri="{FF2B5EF4-FFF2-40B4-BE49-F238E27FC236}">
                <a16:creationId xmlns:a16="http://schemas.microsoft.com/office/drawing/2014/main" id="{2E4FD534-8683-684B-9C46-BE781B87E476}"/>
              </a:ext>
            </a:extLst>
          </p:cNvPr>
          <p:cNvSpPr>
            <a:spLocks noGrp="1"/>
          </p:cNvSpPr>
          <p:nvPr>
            <p:ph type="pic" sz="quarter" idx="27" hasCustomPrompt="1"/>
          </p:nvPr>
        </p:nvSpPr>
        <p:spPr>
          <a:xfrm>
            <a:off x="849028" y="1923900"/>
            <a:ext cx="1088756" cy="1088756"/>
          </a:xfrm>
          <a:prstGeom prst="ellipse">
            <a:avLst/>
          </a:prstGeom>
          <a:solidFill>
            <a:srgbClr val="D8D2E1">
              <a:alpha val="0"/>
            </a:srgbClr>
          </a:solidFill>
        </p:spPr>
        <p:txBody>
          <a:bodyPr/>
          <a:lstStyle/>
          <a:p>
            <a:r>
              <a:rPr lang="en-US" dirty="0"/>
              <a:t> </a:t>
            </a:r>
          </a:p>
        </p:txBody>
      </p:sp>
      <p:sp>
        <p:nvSpPr>
          <p:cNvPr id="23" name="Picture Placeholder 10">
            <a:extLst>
              <a:ext uri="{FF2B5EF4-FFF2-40B4-BE49-F238E27FC236}">
                <a16:creationId xmlns:a16="http://schemas.microsoft.com/office/drawing/2014/main" id="{C14E98CD-82A4-B949-B23B-A2DFC4E51928}"/>
              </a:ext>
            </a:extLst>
          </p:cNvPr>
          <p:cNvSpPr>
            <a:spLocks noGrp="1"/>
          </p:cNvSpPr>
          <p:nvPr>
            <p:ph type="pic" sz="quarter" idx="28" hasCustomPrompt="1"/>
          </p:nvPr>
        </p:nvSpPr>
        <p:spPr>
          <a:xfrm>
            <a:off x="6350419" y="1923900"/>
            <a:ext cx="1088756" cy="1088756"/>
          </a:xfrm>
          <a:prstGeom prst="ellipse">
            <a:avLst/>
          </a:prstGeom>
          <a:solidFill>
            <a:srgbClr val="D8D2E1">
              <a:alpha val="0"/>
            </a:srgbClr>
          </a:solidFill>
        </p:spPr>
        <p:txBody>
          <a:bodyPr/>
          <a:lstStyle/>
          <a:p>
            <a:r>
              <a:rPr lang="en-US" dirty="0"/>
              <a:t> </a:t>
            </a:r>
          </a:p>
        </p:txBody>
      </p:sp>
      <p:sp>
        <p:nvSpPr>
          <p:cNvPr id="24" name="Picture Placeholder 10">
            <a:extLst>
              <a:ext uri="{FF2B5EF4-FFF2-40B4-BE49-F238E27FC236}">
                <a16:creationId xmlns:a16="http://schemas.microsoft.com/office/drawing/2014/main" id="{C1D0D35B-ABF4-4249-919D-93BECC3D3D2A}"/>
              </a:ext>
            </a:extLst>
          </p:cNvPr>
          <p:cNvSpPr>
            <a:spLocks noGrp="1"/>
          </p:cNvSpPr>
          <p:nvPr>
            <p:ph type="pic" sz="quarter" idx="29" hasCustomPrompt="1"/>
          </p:nvPr>
        </p:nvSpPr>
        <p:spPr>
          <a:xfrm>
            <a:off x="849028" y="3861558"/>
            <a:ext cx="1088756" cy="1088756"/>
          </a:xfrm>
          <a:prstGeom prst="ellipse">
            <a:avLst/>
          </a:prstGeom>
          <a:solidFill>
            <a:srgbClr val="D8D2E1">
              <a:alpha val="0"/>
            </a:srgbClr>
          </a:solidFill>
        </p:spPr>
        <p:txBody>
          <a:bodyPr/>
          <a:lstStyle/>
          <a:p>
            <a:r>
              <a:rPr lang="en-US" dirty="0"/>
              <a:t> </a:t>
            </a:r>
          </a:p>
        </p:txBody>
      </p:sp>
      <p:sp>
        <p:nvSpPr>
          <p:cNvPr id="25" name="Picture Placeholder 10">
            <a:extLst>
              <a:ext uri="{FF2B5EF4-FFF2-40B4-BE49-F238E27FC236}">
                <a16:creationId xmlns:a16="http://schemas.microsoft.com/office/drawing/2014/main" id="{9C429565-297F-3046-AF7B-617ABD82997B}"/>
              </a:ext>
            </a:extLst>
          </p:cNvPr>
          <p:cNvSpPr>
            <a:spLocks noGrp="1"/>
          </p:cNvSpPr>
          <p:nvPr>
            <p:ph type="pic" sz="quarter" idx="30" hasCustomPrompt="1"/>
          </p:nvPr>
        </p:nvSpPr>
        <p:spPr>
          <a:xfrm>
            <a:off x="6350419" y="3861558"/>
            <a:ext cx="1088756" cy="1088756"/>
          </a:xfrm>
          <a:prstGeom prst="ellipse">
            <a:avLst/>
          </a:prstGeom>
          <a:solidFill>
            <a:srgbClr val="D8D2E1">
              <a:alpha val="0"/>
            </a:srgbClr>
          </a:solidFill>
        </p:spPr>
        <p:txBody>
          <a:bodyPr/>
          <a:lstStyle/>
          <a:p>
            <a:r>
              <a:rPr lang="en-US" dirty="0"/>
              <a:t> </a:t>
            </a:r>
          </a:p>
        </p:txBody>
      </p:sp>
      <p:grpSp>
        <p:nvGrpSpPr>
          <p:cNvPr id="19" name="Group 18">
            <a:extLst>
              <a:ext uri="{FF2B5EF4-FFF2-40B4-BE49-F238E27FC236}">
                <a16:creationId xmlns:a16="http://schemas.microsoft.com/office/drawing/2014/main" id="{7C2F10F2-A81C-0B48-8F44-39C5A32A1827}"/>
              </a:ext>
            </a:extLst>
          </p:cNvPr>
          <p:cNvGrpSpPr/>
          <p:nvPr userDrawn="1"/>
        </p:nvGrpSpPr>
        <p:grpSpPr>
          <a:xfrm>
            <a:off x="0" y="5869173"/>
            <a:ext cx="12192000" cy="988828"/>
            <a:chOff x="11575" y="5869172"/>
            <a:chExt cx="12192000" cy="988828"/>
          </a:xfrm>
        </p:grpSpPr>
        <p:sp>
          <p:nvSpPr>
            <p:cNvPr id="20" name="Rectangle 19">
              <a:extLst>
                <a:ext uri="{FF2B5EF4-FFF2-40B4-BE49-F238E27FC236}">
                  <a16:creationId xmlns:a16="http://schemas.microsoft.com/office/drawing/2014/main" id="{101D25CD-06B9-EE4C-BD1D-4B817B91D019}"/>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045C6B46-64C2-A444-BB6B-A404F8820B1F}"/>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31" name="Slide Number Placeholder 5">
            <a:extLst>
              <a:ext uri="{FF2B5EF4-FFF2-40B4-BE49-F238E27FC236}">
                <a16:creationId xmlns:a16="http://schemas.microsoft.com/office/drawing/2014/main" id="{CD7A555A-2C62-D440-97A3-77E5FCD40DDE}"/>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18702221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 Column 4 Icons Light Blue">
    <p:bg>
      <p:bgPr>
        <a:solidFill>
          <a:srgbClr val="A7DBF1"/>
        </a:solid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B4645FFA-2624-BD4E-901A-08B769B358A9}"/>
              </a:ext>
            </a:extLst>
          </p:cNvPr>
          <p:cNvSpPr>
            <a:spLocks noGrp="1"/>
          </p:cNvSpPr>
          <p:nvPr>
            <p:ph type="title"/>
          </p:nvPr>
        </p:nvSpPr>
        <p:spPr>
          <a:xfrm>
            <a:off x="825676" y="770066"/>
            <a:ext cx="10371975"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36" name="Text Placeholder 15">
            <a:extLst>
              <a:ext uri="{FF2B5EF4-FFF2-40B4-BE49-F238E27FC236}">
                <a16:creationId xmlns:a16="http://schemas.microsoft.com/office/drawing/2014/main" id="{0ED9DDB8-B6C5-F54C-8697-693876FFEA36}"/>
              </a:ext>
            </a:extLst>
          </p:cNvPr>
          <p:cNvSpPr>
            <a:spLocks noGrp="1"/>
          </p:cNvSpPr>
          <p:nvPr>
            <p:ph type="body" sz="quarter" idx="10" hasCustomPrompt="1"/>
          </p:nvPr>
        </p:nvSpPr>
        <p:spPr>
          <a:xfrm>
            <a:off x="2135493" y="1912224"/>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37" name="Text Placeholder 15">
            <a:extLst>
              <a:ext uri="{FF2B5EF4-FFF2-40B4-BE49-F238E27FC236}">
                <a16:creationId xmlns:a16="http://schemas.microsoft.com/office/drawing/2014/main" id="{F94D1E4A-9273-4246-B520-413DC00E7BDC}"/>
              </a:ext>
            </a:extLst>
          </p:cNvPr>
          <p:cNvSpPr>
            <a:spLocks noGrp="1"/>
          </p:cNvSpPr>
          <p:nvPr>
            <p:ph type="body" sz="quarter" idx="11" hasCustomPrompt="1"/>
          </p:nvPr>
        </p:nvSpPr>
        <p:spPr>
          <a:xfrm>
            <a:off x="2135492" y="2289653"/>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39" name="Text Placeholder 15">
            <a:extLst>
              <a:ext uri="{FF2B5EF4-FFF2-40B4-BE49-F238E27FC236}">
                <a16:creationId xmlns:a16="http://schemas.microsoft.com/office/drawing/2014/main" id="{59AAC89E-C601-F84D-ADDA-E204FA34077C}"/>
              </a:ext>
            </a:extLst>
          </p:cNvPr>
          <p:cNvSpPr>
            <a:spLocks noGrp="1"/>
          </p:cNvSpPr>
          <p:nvPr>
            <p:ph type="body" sz="quarter" idx="12" hasCustomPrompt="1"/>
          </p:nvPr>
        </p:nvSpPr>
        <p:spPr>
          <a:xfrm>
            <a:off x="7636883" y="1912224"/>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0" name="Text Placeholder 15">
            <a:extLst>
              <a:ext uri="{FF2B5EF4-FFF2-40B4-BE49-F238E27FC236}">
                <a16:creationId xmlns:a16="http://schemas.microsoft.com/office/drawing/2014/main" id="{A9CBC43F-E969-E447-96E4-37B60065A18E}"/>
              </a:ext>
            </a:extLst>
          </p:cNvPr>
          <p:cNvSpPr>
            <a:spLocks noGrp="1"/>
          </p:cNvSpPr>
          <p:nvPr>
            <p:ph type="body" sz="quarter" idx="13" hasCustomPrompt="1"/>
          </p:nvPr>
        </p:nvSpPr>
        <p:spPr>
          <a:xfrm>
            <a:off x="7636882" y="2289653"/>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2" name="Text Placeholder 15">
            <a:extLst>
              <a:ext uri="{FF2B5EF4-FFF2-40B4-BE49-F238E27FC236}">
                <a16:creationId xmlns:a16="http://schemas.microsoft.com/office/drawing/2014/main" id="{C7CF102B-5E90-9742-B615-32FE16131823}"/>
              </a:ext>
            </a:extLst>
          </p:cNvPr>
          <p:cNvSpPr>
            <a:spLocks noGrp="1"/>
          </p:cNvSpPr>
          <p:nvPr>
            <p:ph type="body" sz="quarter" idx="14" hasCustomPrompt="1"/>
          </p:nvPr>
        </p:nvSpPr>
        <p:spPr>
          <a:xfrm>
            <a:off x="2135493" y="3875936"/>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3" name="Text Placeholder 15">
            <a:extLst>
              <a:ext uri="{FF2B5EF4-FFF2-40B4-BE49-F238E27FC236}">
                <a16:creationId xmlns:a16="http://schemas.microsoft.com/office/drawing/2014/main" id="{72DFD678-2AB2-FF48-B72A-6014798937FC}"/>
              </a:ext>
            </a:extLst>
          </p:cNvPr>
          <p:cNvSpPr>
            <a:spLocks noGrp="1"/>
          </p:cNvSpPr>
          <p:nvPr>
            <p:ph type="body" sz="quarter" idx="15" hasCustomPrompt="1"/>
          </p:nvPr>
        </p:nvSpPr>
        <p:spPr>
          <a:xfrm>
            <a:off x="2135492" y="4253365"/>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5" name="Text Placeholder 15">
            <a:extLst>
              <a:ext uri="{FF2B5EF4-FFF2-40B4-BE49-F238E27FC236}">
                <a16:creationId xmlns:a16="http://schemas.microsoft.com/office/drawing/2014/main" id="{01D5CD13-23F0-2E40-9829-759AFEFA709F}"/>
              </a:ext>
            </a:extLst>
          </p:cNvPr>
          <p:cNvSpPr>
            <a:spLocks noGrp="1"/>
          </p:cNvSpPr>
          <p:nvPr>
            <p:ph type="body" sz="quarter" idx="16" hasCustomPrompt="1"/>
          </p:nvPr>
        </p:nvSpPr>
        <p:spPr>
          <a:xfrm>
            <a:off x="7636883" y="3875936"/>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6" name="Text Placeholder 15">
            <a:extLst>
              <a:ext uri="{FF2B5EF4-FFF2-40B4-BE49-F238E27FC236}">
                <a16:creationId xmlns:a16="http://schemas.microsoft.com/office/drawing/2014/main" id="{9214E748-FC50-9341-A23F-CE04E9E69CAD}"/>
              </a:ext>
            </a:extLst>
          </p:cNvPr>
          <p:cNvSpPr>
            <a:spLocks noGrp="1"/>
          </p:cNvSpPr>
          <p:nvPr>
            <p:ph type="body" sz="quarter" idx="17" hasCustomPrompt="1"/>
          </p:nvPr>
        </p:nvSpPr>
        <p:spPr>
          <a:xfrm>
            <a:off x="7636882" y="4253365"/>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15" name="Picture Placeholder 10">
            <a:extLst>
              <a:ext uri="{FF2B5EF4-FFF2-40B4-BE49-F238E27FC236}">
                <a16:creationId xmlns:a16="http://schemas.microsoft.com/office/drawing/2014/main" id="{61313189-8AAF-A347-A8BF-9A5792EA71CA}"/>
              </a:ext>
            </a:extLst>
          </p:cNvPr>
          <p:cNvSpPr>
            <a:spLocks noGrp="1"/>
          </p:cNvSpPr>
          <p:nvPr>
            <p:ph type="pic" sz="quarter" idx="27" hasCustomPrompt="1"/>
          </p:nvPr>
        </p:nvSpPr>
        <p:spPr>
          <a:xfrm>
            <a:off x="849028" y="1923900"/>
            <a:ext cx="1088756" cy="1088756"/>
          </a:xfrm>
          <a:prstGeom prst="ellipse">
            <a:avLst/>
          </a:prstGeom>
          <a:solidFill>
            <a:srgbClr val="D8D2E1">
              <a:alpha val="0"/>
            </a:srgbClr>
          </a:solidFill>
        </p:spPr>
        <p:txBody>
          <a:bodyPr/>
          <a:lstStyle/>
          <a:p>
            <a:r>
              <a:rPr lang="en-US" dirty="0"/>
              <a:t> </a:t>
            </a:r>
          </a:p>
        </p:txBody>
      </p:sp>
      <p:sp>
        <p:nvSpPr>
          <p:cNvPr id="16" name="Picture Placeholder 10">
            <a:extLst>
              <a:ext uri="{FF2B5EF4-FFF2-40B4-BE49-F238E27FC236}">
                <a16:creationId xmlns:a16="http://schemas.microsoft.com/office/drawing/2014/main" id="{7523138F-7C29-854F-8A46-B501368AA40C}"/>
              </a:ext>
            </a:extLst>
          </p:cNvPr>
          <p:cNvSpPr>
            <a:spLocks noGrp="1"/>
          </p:cNvSpPr>
          <p:nvPr>
            <p:ph type="pic" sz="quarter" idx="28" hasCustomPrompt="1"/>
          </p:nvPr>
        </p:nvSpPr>
        <p:spPr>
          <a:xfrm>
            <a:off x="6350419" y="1923900"/>
            <a:ext cx="1088756" cy="1088756"/>
          </a:xfrm>
          <a:prstGeom prst="ellipse">
            <a:avLst/>
          </a:prstGeom>
          <a:solidFill>
            <a:srgbClr val="D8D2E1">
              <a:alpha val="0"/>
            </a:srgbClr>
          </a:solidFill>
        </p:spPr>
        <p:txBody>
          <a:bodyPr/>
          <a:lstStyle/>
          <a:p>
            <a:r>
              <a:rPr lang="en-US" dirty="0"/>
              <a:t> </a:t>
            </a:r>
          </a:p>
        </p:txBody>
      </p:sp>
      <p:sp>
        <p:nvSpPr>
          <p:cNvPr id="18" name="Picture Placeholder 10">
            <a:extLst>
              <a:ext uri="{FF2B5EF4-FFF2-40B4-BE49-F238E27FC236}">
                <a16:creationId xmlns:a16="http://schemas.microsoft.com/office/drawing/2014/main" id="{3CD59B6D-05B6-8141-8D09-75EE092E0FE8}"/>
              </a:ext>
            </a:extLst>
          </p:cNvPr>
          <p:cNvSpPr>
            <a:spLocks noGrp="1"/>
          </p:cNvSpPr>
          <p:nvPr>
            <p:ph type="pic" sz="quarter" idx="29" hasCustomPrompt="1"/>
          </p:nvPr>
        </p:nvSpPr>
        <p:spPr>
          <a:xfrm>
            <a:off x="849028" y="3861558"/>
            <a:ext cx="1088756" cy="1088756"/>
          </a:xfrm>
          <a:prstGeom prst="ellipse">
            <a:avLst/>
          </a:prstGeom>
          <a:solidFill>
            <a:srgbClr val="D8D2E1">
              <a:alpha val="0"/>
            </a:srgbClr>
          </a:solidFill>
        </p:spPr>
        <p:txBody>
          <a:bodyPr/>
          <a:lstStyle/>
          <a:p>
            <a:r>
              <a:rPr lang="en-US" dirty="0"/>
              <a:t> </a:t>
            </a:r>
          </a:p>
        </p:txBody>
      </p:sp>
      <p:sp>
        <p:nvSpPr>
          <p:cNvPr id="19" name="Picture Placeholder 10">
            <a:extLst>
              <a:ext uri="{FF2B5EF4-FFF2-40B4-BE49-F238E27FC236}">
                <a16:creationId xmlns:a16="http://schemas.microsoft.com/office/drawing/2014/main" id="{A1B7F059-038F-524E-92CC-EFAA7B02C714}"/>
              </a:ext>
            </a:extLst>
          </p:cNvPr>
          <p:cNvSpPr>
            <a:spLocks noGrp="1"/>
          </p:cNvSpPr>
          <p:nvPr>
            <p:ph type="pic" sz="quarter" idx="30" hasCustomPrompt="1"/>
          </p:nvPr>
        </p:nvSpPr>
        <p:spPr>
          <a:xfrm>
            <a:off x="6350419" y="3861558"/>
            <a:ext cx="1088756" cy="1088756"/>
          </a:xfrm>
          <a:prstGeom prst="ellipse">
            <a:avLst/>
          </a:prstGeom>
          <a:solidFill>
            <a:srgbClr val="D8D2E1">
              <a:alpha val="0"/>
            </a:srgbClr>
          </a:solidFill>
        </p:spPr>
        <p:txBody>
          <a:bodyPr/>
          <a:lstStyle/>
          <a:p>
            <a:r>
              <a:rPr lang="en-US" dirty="0"/>
              <a:t> </a:t>
            </a:r>
          </a:p>
        </p:txBody>
      </p:sp>
    </p:spTree>
    <p:extLst>
      <p:ext uri="{BB962C8B-B14F-4D97-AF65-F5344CB8AC3E}">
        <p14:creationId xmlns:p14="http://schemas.microsoft.com/office/powerpoint/2010/main" val="37619587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 Column 4 Icons Orange">
    <p:bg>
      <p:bgPr>
        <a:solidFill>
          <a:srgbClr val="E8954C"/>
        </a:solid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B4645FFA-2624-BD4E-901A-08B769B358A9}"/>
              </a:ext>
            </a:extLst>
          </p:cNvPr>
          <p:cNvSpPr>
            <a:spLocks noGrp="1"/>
          </p:cNvSpPr>
          <p:nvPr>
            <p:ph type="title"/>
          </p:nvPr>
        </p:nvSpPr>
        <p:spPr>
          <a:xfrm>
            <a:off x="825676" y="770066"/>
            <a:ext cx="10371975"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36" name="Text Placeholder 15">
            <a:extLst>
              <a:ext uri="{FF2B5EF4-FFF2-40B4-BE49-F238E27FC236}">
                <a16:creationId xmlns:a16="http://schemas.microsoft.com/office/drawing/2014/main" id="{0ED9DDB8-B6C5-F54C-8697-693876FFEA36}"/>
              </a:ext>
            </a:extLst>
          </p:cNvPr>
          <p:cNvSpPr>
            <a:spLocks noGrp="1"/>
          </p:cNvSpPr>
          <p:nvPr>
            <p:ph type="body" sz="quarter" idx="10" hasCustomPrompt="1"/>
          </p:nvPr>
        </p:nvSpPr>
        <p:spPr>
          <a:xfrm>
            <a:off x="2135493" y="1912224"/>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37" name="Text Placeholder 15">
            <a:extLst>
              <a:ext uri="{FF2B5EF4-FFF2-40B4-BE49-F238E27FC236}">
                <a16:creationId xmlns:a16="http://schemas.microsoft.com/office/drawing/2014/main" id="{F94D1E4A-9273-4246-B520-413DC00E7BDC}"/>
              </a:ext>
            </a:extLst>
          </p:cNvPr>
          <p:cNvSpPr>
            <a:spLocks noGrp="1"/>
          </p:cNvSpPr>
          <p:nvPr>
            <p:ph type="body" sz="quarter" idx="11" hasCustomPrompt="1"/>
          </p:nvPr>
        </p:nvSpPr>
        <p:spPr>
          <a:xfrm>
            <a:off x="2135492" y="2289653"/>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39" name="Text Placeholder 15">
            <a:extLst>
              <a:ext uri="{FF2B5EF4-FFF2-40B4-BE49-F238E27FC236}">
                <a16:creationId xmlns:a16="http://schemas.microsoft.com/office/drawing/2014/main" id="{59AAC89E-C601-F84D-ADDA-E204FA34077C}"/>
              </a:ext>
            </a:extLst>
          </p:cNvPr>
          <p:cNvSpPr>
            <a:spLocks noGrp="1"/>
          </p:cNvSpPr>
          <p:nvPr>
            <p:ph type="body" sz="quarter" idx="12" hasCustomPrompt="1"/>
          </p:nvPr>
        </p:nvSpPr>
        <p:spPr>
          <a:xfrm>
            <a:off x="7636883" y="1912224"/>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0" name="Text Placeholder 15">
            <a:extLst>
              <a:ext uri="{FF2B5EF4-FFF2-40B4-BE49-F238E27FC236}">
                <a16:creationId xmlns:a16="http://schemas.microsoft.com/office/drawing/2014/main" id="{A9CBC43F-E969-E447-96E4-37B60065A18E}"/>
              </a:ext>
            </a:extLst>
          </p:cNvPr>
          <p:cNvSpPr>
            <a:spLocks noGrp="1"/>
          </p:cNvSpPr>
          <p:nvPr>
            <p:ph type="body" sz="quarter" idx="13" hasCustomPrompt="1"/>
          </p:nvPr>
        </p:nvSpPr>
        <p:spPr>
          <a:xfrm>
            <a:off x="7636882" y="2289653"/>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2" name="Text Placeholder 15">
            <a:extLst>
              <a:ext uri="{FF2B5EF4-FFF2-40B4-BE49-F238E27FC236}">
                <a16:creationId xmlns:a16="http://schemas.microsoft.com/office/drawing/2014/main" id="{C7CF102B-5E90-9742-B615-32FE16131823}"/>
              </a:ext>
            </a:extLst>
          </p:cNvPr>
          <p:cNvSpPr>
            <a:spLocks noGrp="1"/>
          </p:cNvSpPr>
          <p:nvPr>
            <p:ph type="body" sz="quarter" idx="14" hasCustomPrompt="1"/>
          </p:nvPr>
        </p:nvSpPr>
        <p:spPr>
          <a:xfrm>
            <a:off x="2135493" y="3875936"/>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3" name="Text Placeholder 15">
            <a:extLst>
              <a:ext uri="{FF2B5EF4-FFF2-40B4-BE49-F238E27FC236}">
                <a16:creationId xmlns:a16="http://schemas.microsoft.com/office/drawing/2014/main" id="{72DFD678-2AB2-FF48-B72A-6014798937FC}"/>
              </a:ext>
            </a:extLst>
          </p:cNvPr>
          <p:cNvSpPr>
            <a:spLocks noGrp="1"/>
          </p:cNvSpPr>
          <p:nvPr>
            <p:ph type="body" sz="quarter" idx="15" hasCustomPrompt="1"/>
          </p:nvPr>
        </p:nvSpPr>
        <p:spPr>
          <a:xfrm>
            <a:off x="2135492" y="4253365"/>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5" name="Text Placeholder 15">
            <a:extLst>
              <a:ext uri="{FF2B5EF4-FFF2-40B4-BE49-F238E27FC236}">
                <a16:creationId xmlns:a16="http://schemas.microsoft.com/office/drawing/2014/main" id="{01D5CD13-23F0-2E40-9829-759AFEFA709F}"/>
              </a:ext>
            </a:extLst>
          </p:cNvPr>
          <p:cNvSpPr>
            <a:spLocks noGrp="1"/>
          </p:cNvSpPr>
          <p:nvPr>
            <p:ph type="body" sz="quarter" idx="16" hasCustomPrompt="1"/>
          </p:nvPr>
        </p:nvSpPr>
        <p:spPr>
          <a:xfrm>
            <a:off x="7636883" y="3875936"/>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6" name="Text Placeholder 15">
            <a:extLst>
              <a:ext uri="{FF2B5EF4-FFF2-40B4-BE49-F238E27FC236}">
                <a16:creationId xmlns:a16="http://schemas.microsoft.com/office/drawing/2014/main" id="{9214E748-FC50-9341-A23F-CE04E9E69CAD}"/>
              </a:ext>
            </a:extLst>
          </p:cNvPr>
          <p:cNvSpPr>
            <a:spLocks noGrp="1"/>
          </p:cNvSpPr>
          <p:nvPr>
            <p:ph type="body" sz="quarter" idx="17" hasCustomPrompt="1"/>
          </p:nvPr>
        </p:nvSpPr>
        <p:spPr>
          <a:xfrm>
            <a:off x="7636882" y="4253365"/>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15" name="Picture Placeholder 10">
            <a:extLst>
              <a:ext uri="{FF2B5EF4-FFF2-40B4-BE49-F238E27FC236}">
                <a16:creationId xmlns:a16="http://schemas.microsoft.com/office/drawing/2014/main" id="{61313189-8AAF-A347-A8BF-9A5792EA71CA}"/>
              </a:ext>
            </a:extLst>
          </p:cNvPr>
          <p:cNvSpPr>
            <a:spLocks noGrp="1"/>
          </p:cNvSpPr>
          <p:nvPr>
            <p:ph type="pic" sz="quarter" idx="27" hasCustomPrompt="1"/>
          </p:nvPr>
        </p:nvSpPr>
        <p:spPr>
          <a:xfrm>
            <a:off x="849028" y="1923900"/>
            <a:ext cx="1088756" cy="1088756"/>
          </a:xfrm>
          <a:prstGeom prst="ellipse">
            <a:avLst/>
          </a:prstGeom>
          <a:solidFill>
            <a:srgbClr val="D8D2E1">
              <a:alpha val="0"/>
            </a:srgbClr>
          </a:solidFill>
        </p:spPr>
        <p:txBody>
          <a:bodyPr/>
          <a:lstStyle/>
          <a:p>
            <a:r>
              <a:rPr lang="en-US" dirty="0"/>
              <a:t> </a:t>
            </a:r>
          </a:p>
        </p:txBody>
      </p:sp>
      <p:sp>
        <p:nvSpPr>
          <p:cNvPr id="16" name="Picture Placeholder 10">
            <a:extLst>
              <a:ext uri="{FF2B5EF4-FFF2-40B4-BE49-F238E27FC236}">
                <a16:creationId xmlns:a16="http://schemas.microsoft.com/office/drawing/2014/main" id="{7523138F-7C29-854F-8A46-B501368AA40C}"/>
              </a:ext>
            </a:extLst>
          </p:cNvPr>
          <p:cNvSpPr>
            <a:spLocks noGrp="1"/>
          </p:cNvSpPr>
          <p:nvPr>
            <p:ph type="pic" sz="quarter" idx="28" hasCustomPrompt="1"/>
          </p:nvPr>
        </p:nvSpPr>
        <p:spPr>
          <a:xfrm>
            <a:off x="6350419" y="1923900"/>
            <a:ext cx="1088756" cy="1088756"/>
          </a:xfrm>
          <a:prstGeom prst="ellipse">
            <a:avLst/>
          </a:prstGeom>
          <a:solidFill>
            <a:srgbClr val="D8D2E1">
              <a:alpha val="0"/>
            </a:srgbClr>
          </a:solidFill>
        </p:spPr>
        <p:txBody>
          <a:bodyPr/>
          <a:lstStyle/>
          <a:p>
            <a:r>
              <a:rPr lang="en-US" dirty="0"/>
              <a:t> </a:t>
            </a:r>
          </a:p>
        </p:txBody>
      </p:sp>
      <p:sp>
        <p:nvSpPr>
          <p:cNvPr id="18" name="Picture Placeholder 10">
            <a:extLst>
              <a:ext uri="{FF2B5EF4-FFF2-40B4-BE49-F238E27FC236}">
                <a16:creationId xmlns:a16="http://schemas.microsoft.com/office/drawing/2014/main" id="{3CD59B6D-05B6-8141-8D09-75EE092E0FE8}"/>
              </a:ext>
            </a:extLst>
          </p:cNvPr>
          <p:cNvSpPr>
            <a:spLocks noGrp="1"/>
          </p:cNvSpPr>
          <p:nvPr>
            <p:ph type="pic" sz="quarter" idx="29" hasCustomPrompt="1"/>
          </p:nvPr>
        </p:nvSpPr>
        <p:spPr>
          <a:xfrm>
            <a:off x="849028" y="3861558"/>
            <a:ext cx="1088756" cy="1088756"/>
          </a:xfrm>
          <a:prstGeom prst="ellipse">
            <a:avLst/>
          </a:prstGeom>
          <a:solidFill>
            <a:srgbClr val="D8D2E1">
              <a:alpha val="0"/>
            </a:srgbClr>
          </a:solidFill>
        </p:spPr>
        <p:txBody>
          <a:bodyPr/>
          <a:lstStyle/>
          <a:p>
            <a:r>
              <a:rPr lang="en-US" dirty="0"/>
              <a:t> </a:t>
            </a:r>
          </a:p>
        </p:txBody>
      </p:sp>
      <p:sp>
        <p:nvSpPr>
          <p:cNvPr id="19" name="Picture Placeholder 10">
            <a:extLst>
              <a:ext uri="{FF2B5EF4-FFF2-40B4-BE49-F238E27FC236}">
                <a16:creationId xmlns:a16="http://schemas.microsoft.com/office/drawing/2014/main" id="{A1B7F059-038F-524E-92CC-EFAA7B02C714}"/>
              </a:ext>
            </a:extLst>
          </p:cNvPr>
          <p:cNvSpPr>
            <a:spLocks noGrp="1"/>
          </p:cNvSpPr>
          <p:nvPr>
            <p:ph type="pic" sz="quarter" idx="30" hasCustomPrompt="1"/>
          </p:nvPr>
        </p:nvSpPr>
        <p:spPr>
          <a:xfrm>
            <a:off x="6350419" y="3861558"/>
            <a:ext cx="1088756" cy="1088756"/>
          </a:xfrm>
          <a:prstGeom prst="ellipse">
            <a:avLst/>
          </a:prstGeom>
          <a:solidFill>
            <a:srgbClr val="D8D2E1">
              <a:alpha val="0"/>
            </a:srgbClr>
          </a:solidFill>
        </p:spPr>
        <p:txBody>
          <a:bodyPr/>
          <a:lstStyle/>
          <a:p>
            <a:r>
              <a:rPr lang="en-US" dirty="0"/>
              <a:t> </a:t>
            </a:r>
          </a:p>
        </p:txBody>
      </p:sp>
    </p:spTree>
    <p:extLst>
      <p:ext uri="{BB962C8B-B14F-4D97-AF65-F5344CB8AC3E}">
        <p14:creationId xmlns:p14="http://schemas.microsoft.com/office/powerpoint/2010/main" val="127205761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PAC App A Whit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625BB-AE82-5345-AD9B-6A895E32186B}"/>
              </a:ext>
            </a:extLst>
          </p:cNvPr>
          <p:cNvPicPr>
            <a:picLocks noChangeAspect="1"/>
          </p:cNvPicPr>
          <p:nvPr userDrawn="1"/>
        </p:nvPicPr>
        <p:blipFill rotWithShape="1">
          <a:blip r:embed="rId2"/>
          <a:srcRect l="-258" r="52301" b="10583"/>
          <a:stretch/>
        </p:blipFill>
        <p:spPr>
          <a:xfrm>
            <a:off x="1171959" y="555732"/>
            <a:ext cx="3545630" cy="6302267"/>
          </a:xfrm>
          <a:prstGeom prst="rect">
            <a:avLst/>
          </a:prstGeom>
        </p:spPr>
      </p:pic>
      <p:sp>
        <p:nvSpPr>
          <p:cNvPr id="17" name="Title 1">
            <a:extLst>
              <a:ext uri="{FF2B5EF4-FFF2-40B4-BE49-F238E27FC236}">
                <a16:creationId xmlns:a16="http://schemas.microsoft.com/office/drawing/2014/main" id="{DCC8ABBB-7DC7-CD49-A330-63D799189BE2}"/>
              </a:ext>
            </a:extLst>
          </p:cNvPr>
          <p:cNvSpPr>
            <a:spLocks noGrp="1"/>
          </p:cNvSpPr>
          <p:nvPr>
            <p:ph type="title"/>
          </p:nvPr>
        </p:nvSpPr>
        <p:spPr>
          <a:xfrm>
            <a:off x="5520618" y="770066"/>
            <a:ext cx="5327793"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46" name="Text Placeholder 15">
            <a:extLst>
              <a:ext uri="{FF2B5EF4-FFF2-40B4-BE49-F238E27FC236}">
                <a16:creationId xmlns:a16="http://schemas.microsoft.com/office/drawing/2014/main" id="{72BA2E47-1A4C-C743-AEF0-CED9E7FBDC0D}"/>
              </a:ext>
            </a:extLst>
          </p:cNvPr>
          <p:cNvSpPr>
            <a:spLocks noGrp="1"/>
          </p:cNvSpPr>
          <p:nvPr>
            <p:ph type="body" sz="quarter" idx="16" hasCustomPrompt="1"/>
          </p:nvPr>
        </p:nvSpPr>
        <p:spPr>
          <a:xfrm>
            <a:off x="5520617" y="2406119"/>
            <a:ext cx="4294895" cy="507831"/>
          </a:xfrm>
        </p:spPr>
        <p:txBody>
          <a:bodyPr wrap="square">
            <a:spAutoFit/>
          </a:bodyPr>
          <a:lstStyle>
            <a:lvl1pPr marL="0" indent="0" algn="l">
              <a:buNone/>
              <a:defRPr sz="3000">
                <a:solidFill>
                  <a:srgbClr val="50287D"/>
                </a:solidFill>
                <a:latin typeface="Cooper Black" panose="0208090404030B020404" pitchFamily="18" charset="77"/>
              </a:defRPr>
            </a:lvl1pPr>
          </a:lstStyle>
          <a:p>
            <a:pPr lvl="0"/>
            <a:r>
              <a:rPr lang="en-US" dirty="0"/>
              <a:t>Click to add subhead</a:t>
            </a:r>
          </a:p>
        </p:txBody>
      </p:sp>
      <p:sp>
        <p:nvSpPr>
          <p:cNvPr id="47" name="Text Placeholder 15">
            <a:extLst>
              <a:ext uri="{FF2B5EF4-FFF2-40B4-BE49-F238E27FC236}">
                <a16:creationId xmlns:a16="http://schemas.microsoft.com/office/drawing/2014/main" id="{BDE9A0AB-46CF-DD40-8044-DFAF6877CC4B}"/>
              </a:ext>
            </a:extLst>
          </p:cNvPr>
          <p:cNvSpPr>
            <a:spLocks noGrp="1"/>
          </p:cNvSpPr>
          <p:nvPr>
            <p:ph type="body" sz="quarter" idx="17" hasCustomPrompt="1"/>
          </p:nvPr>
        </p:nvSpPr>
        <p:spPr>
          <a:xfrm>
            <a:off x="5520618" y="2960151"/>
            <a:ext cx="5327793" cy="845040"/>
          </a:xfrm>
        </p:spPr>
        <p:txBody>
          <a:bodyPr wrap="square">
            <a:spAutoFit/>
          </a:bodyPr>
          <a:lstStyle>
            <a:lvl1pPr marL="0" indent="0" algn="l">
              <a:lnSpc>
                <a:spcPts val="3000"/>
              </a:lnSpc>
              <a:buNone/>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8" name="Picture Placeholder 47">
            <a:extLst>
              <a:ext uri="{FF2B5EF4-FFF2-40B4-BE49-F238E27FC236}">
                <a16:creationId xmlns:a16="http://schemas.microsoft.com/office/drawing/2014/main" id="{E7EE94D5-D872-8244-A91E-7D073438589B}"/>
              </a:ext>
            </a:extLst>
          </p:cNvPr>
          <p:cNvSpPr>
            <a:spLocks noGrp="1"/>
          </p:cNvSpPr>
          <p:nvPr>
            <p:ph type="pic" sz="quarter" idx="19"/>
          </p:nvPr>
        </p:nvSpPr>
        <p:spPr>
          <a:xfrm>
            <a:off x="134359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pic>
        <p:nvPicPr>
          <p:cNvPr id="13" name="Picture 12">
            <a:extLst>
              <a:ext uri="{FF2B5EF4-FFF2-40B4-BE49-F238E27FC236}">
                <a16:creationId xmlns:a16="http://schemas.microsoft.com/office/drawing/2014/main" id="{56E677D8-C4FD-E04C-9743-2E5E173B9C02}"/>
              </a:ext>
            </a:extLst>
          </p:cNvPr>
          <p:cNvPicPr>
            <a:picLocks noChangeAspect="1"/>
          </p:cNvPicPr>
          <p:nvPr userDrawn="1"/>
        </p:nvPicPr>
        <p:blipFill>
          <a:blip r:embed="rId3"/>
          <a:srcRect/>
          <a:stretch/>
        </p:blipFill>
        <p:spPr>
          <a:xfrm>
            <a:off x="10185857" y="6081710"/>
            <a:ext cx="1642351" cy="526673"/>
          </a:xfrm>
          <a:prstGeom prst="rect">
            <a:avLst/>
          </a:prstGeom>
        </p:spPr>
      </p:pic>
      <p:sp>
        <p:nvSpPr>
          <p:cNvPr id="14" name="Slide Number Placeholder 5">
            <a:extLst>
              <a:ext uri="{FF2B5EF4-FFF2-40B4-BE49-F238E27FC236}">
                <a16:creationId xmlns:a16="http://schemas.microsoft.com/office/drawing/2014/main" id="{91137CD9-23C3-BF48-BF58-AD507EF1176F}"/>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36942557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PAC App A Dark Blue">
    <p:bg>
      <p:bgPr>
        <a:solidFill>
          <a:srgbClr val="8DACC6"/>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284B13-1085-0E45-BDE5-BCC9380C82E9}"/>
              </a:ext>
            </a:extLst>
          </p:cNvPr>
          <p:cNvGrpSpPr/>
          <p:nvPr userDrawn="1"/>
        </p:nvGrpSpPr>
        <p:grpSpPr>
          <a:xfrm>
            <a:off x="0" y="5869173"/>
            <a:ext cx="12192000" cy="988828"/>
            <a:chOff x="11575" y="5869172"/>
            <a:chExt cx="12192000" cy="988828"/>
          </a:xfrm>
        </p:grpSpPr>
        <p:sp>
          <p:nvSpPr>
            <p:cNvPr id="12" name="Rectangle 11">
              <a:extLst>
                <a:ext uri="{FF2B5EF4-FFF2-40B4-BE49-F238E27FC236}">
                  <a16:creationId xmlns:a16="http://schemas.microsoft.com/office/drawing/2014/main" id="{1D7BE2A3-7EAA-2A47-8E71-7B69FA7AB79A}"/>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66F0371-2F18-184B-B15E-6A84DD7168D5}"/>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4" name="Slide Number Placeholder 5">
            <a:extLst>
              <a:ext uri="{FF2B5EF4-FFF2-40B4-BE49-F238E27FC236}">
                <a16:creationId xmlns:a16="http://schemas.microsoft.com/office/drawing/2014/main" id="{6C184C0A-27E0-0F49-B2F2-83957EFBDD2A}"/>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21" name="Picture 20">
            <a:extLst>
              <a:ext uri="{FF2B5EF4-FFF2-40B4-BE49-F238E27FC236}">
                <a16:creationId xmlns:a16="http://schemas.microsoft.com/office/drawing/2014/main" id="{DD3C5946-8593-A441-8CC4-01330AE90EBC}"/>
              </a:ext>
            </a:extLst>
          </p:cNvPr>
          <p:cNvPicPr>
            <a:picLocks noChangeAspect="1"/>
          </p:cNvPicPr>
          <p:nvPr userDrawn="1"/>
        </p:nvPicPr>
        <p:blipFill rotWithShape="1">
          <a:blip r:embed="rId3"/>
          <a:srcRect r="52406" b="11229"/>
          <a:stretch/>
        </p:blipFill>
        <p:spPr>
          <a:xfrm>
            <a:off x="1183534" y="555732"/>
            <a:ext cx="3545630" cy="6302267"/>
          </a:xfrm>
          <a:prstGeom prst="rect">
            <a:avLst/>
          </a:prstGeom>
        </p:spPr>
      </p:pic>
      <p:sp>
        <p:nvSpPr>
          <p:cNvPr id="25" name="Picture Placeholder 24">
            <a:extLst>
              <a:ext uri="{FF2B5EF4-FFF2-40B4-BE49-F238E27FC236}">
                <a16:creationId xmlns:a16="http://schemas.microsoft.com/office/drawing/2014/main" id="{C1FD220F-4D76-EB4A-AE4C-C9CD08524386}"/>
              </a:ext>
            </a:extLst>
          </p:cNvPr>
          <p:cNvSpPr>
            <a:spLocks noGrp="1"/>
          </p:cNvSpPr>
          <p:nvPr>
            <p:ph type="pic" sz="quarter" idx="19"/>
          </p:nvPr>
        </p:nvSpPr>
        <p:spPr>
          <a:xfrm>
            <a:off x="134359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26" name="Title 1">
            <a:extLst>
              <a:ext uri="{FF2B5EF4-FFF2-40B4-BE49-F238E27FC236}">
                <a16:creationId xmlns:a16="http://schemas.microsoft.com/office/drawing/2014/main" id="{C441EE26-9BCD-7B4C-A09A-D3C2583D25E8}"/>
              </a:ext>
            </a:extLst>
          </p:cNvPr>
          <p:cNvSpPr>
            <a:spLocks noGrp="1"/>
          </p:cNvSpPr>
          <p:nvPr>
            <p:ph type="title"/>
          </p:nvPr>
        </p:nvSpPr>
        <p:spPr>
          <a:xfrm>
            <a:off x="5520618" y="770066"/>
            <a:ext cx="5327793"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27" name="Text Placeholder 15">
            <a:extLst>
              <a:ext uri="{FF2B5EF4-FFF2-40B4-BE49-F238E27FC236}">
                <a16:creationId xmlns:a16="http://schemas.microsoft.com/office/drawing/2014/main" id="{8BFA81D5-F6BD-084A-B92B-50E2EFA59CAF}"/>
              </a:ext>
            </a:extLst>
          </p:cNvPr>
          <p:cNvSpPr>
            <a:spLocks noGrp="1"/>
          </p:cNvSpPr>
          <p:nvPr>
            <p:ph type="body" sz="quarter" idx="16" hasCustomPrompt="1"/>
          </p:nvPr>
        </p:nvSpPr>
        <p:spPr>
          <a:xfrm>
            <a:off x="5520617" y="2406119"/>
            <a:ext cx="4294895" cy="507831"/>
          </a:xfrm>
        </p:spPr>
        <p:txBody>
          <a:bodyPr wrap="square">
            <a:spAutoFit/>
          </a:bodyPr>
          <a:lstStyle>
            <a:lvl1pPr marL="0" indent="0" algn="l">
              <a:buNone/>
              <a:defRPr sz="3000">
                <a:solidFill>
                  <a:srgbClr val="50287D"/>
                </a:solidFill>
                <a:latin typeface="Cooper Black" panose="0208090404030B020404" pitchFamily="18" charset="77"/>
              </a:defRPr>
            </a:lvl1pPr>
          </a:lstStyle>
          <a:p>
            <a:pPr lvl="0"/>
            <a:r>
              <a:rPr lang="en-US" dirty="0"/>
              <a:t>Click to add subhead</a:t>
            </a:r>
          </a:p>
        </p:txBody>
      </p:sp>
      <p:sp>
        <p:nvSpPr>
          <p:cNvPr id="28" name="Text Placeholder 15">
            <a:extLst>
              <a:ext uri="{FF2B5EF4-FFF2-40B4-BE49-F238E27FC236}">
                <a16:creationId xmlns:a16="http://schemas.microsoft.com/office/drawing/2014/main" id="{CC84292C-7824-9F4C-ACDF-FD2D93FF5E65}"/>
              </a:ext>
            </a:extLst>
          </p:cNvPr>
          <p:cNvSpPr>
            <a:spLocks noGrp="1"/>
          </p:cNvSpPr>
          <p:nvPr>
            <p:ph type="body" sz="quarter" idx="17" hasCustomPrompt="1"/>
          </p:nvPr>
        </p:nvSpPr>
        <p:spPr>
          <a:xfrm>
            <a:off x="5520618" y="2960151"/>
            <a:ext cx="5327793" cy="845040"/>
          </a:xfrm>
        </p:spPr>
        <p:txBody>
          <a:bodyPr wrap="square">
            <a:spAutoFit/>
          </a:bodyPr>
          <a:lstStyle>
            <a:lvl1pPr marL="0" indent="0" algn="l">
              <a:lnSpc>
                <a:spcPts val="3000"/>
              </a:lnSpc>
              <a:buNone/>
              <a:defRPr sz="24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Tree>
    <p:extLst>
      <p:ext uri="{BB962C8B-B14F-4D97-AF65-F5344CB8AC3E}">
        <p14:creationId xmlns:p14="http://schemas.microsoft.com/office/powerpoint/2010/main" val="385267218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PAC App A Light Green">
    <p:bg>
      <p:bgPr>
        <a:solidFill>
          <a:srgbClr val="BDDEAE"/>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9F43C53-1D61-2941-807C-D53E47277BB8}"/>
              </a:ext>
            </a:extLst>
          </p:cNvPr>
          <p:cNvGrpSpPr/>
          <p:nvPr userDrawn="1"/>
        </p:nvGrpSpPr>
        <p:grpSpPr>
          <a:xfrm>
            <a:off x="0" y="5869173"/>
            <a:ext cx="12192000" cy="988828"/>
            <a:chOff x="11575" y="5869172"/>
            <a:chExt cx="12192000" cy="988828"/>
          </a:xfrm>
        </p:grpSpPr>
        <p:sp>
          <p:nvSpPr>
            <p:cNvPr id="16" name="Rectangle 15">
              <a:extLst>
                <a:ext uri="{FF2B5EF4-FFF2-40B4-BE49-F238E27FC236}">
                  <a16:creationId xmlns:a16="http://schemas.microsoft.com/office/drawing/2014/main" id="{03493F3E-2EDE-E24A-95E0-52C5FEAE49A7}"/>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E31D3962-EF29-6446-810B-4805AD0F2876}"/>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8" name="Slide Number Placeholder 5">
            <a:extLst>
              <a:ext uri="{FF2B5EF4-FFF2-40B4-BE49-F238E27FC236}">
                <a16:creationId xmlns:a16="http://schemas.microsoft.com/office/drawing/2014/main" id="{DD196DB7-E96A-CF41-A721-9847C8F4BF64}"/>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19" name="Picture 18">
            <a:extLst>
              <a:ext uri="{FF2B5EF4-FFF2-40B4-BE49-F238E27FC236}">
                <a16:creationId xmlns:a16="http://schemas.microsoft.com/office/drawing/2014/main" id="{DBE95ADF-D18D-E746-A60C-D176FBB8EFC1}"/>
              </a:ext>
            </a:extLst>
          </p:cNvPr>
          <p:cNvPicPr>
            <a:picLocks noChangeAspect="1"/>
          </p:cNvPicPr>
          <p:nvPr userDrawn="1"/>
        </p:nvPicPr>
        <p:blipFill rotWithShape="1">
          <a:blip r:embed="rId3"/>
          <a:srcRect r="52406" b="11229"/>
          <a:stretch/>
        </p:blipFill>
        <p:spPr>
          <a:xfrm>
            <a:off x="1183534" y="555732"/>
            <a:ext cx="3545630" cy="6302267"/>
          </a:xfrm>
          <a:prstGeom prst="rect">
            <a:avLst/>
          </a:prstGeom>
        </p:spPr>
      </p:pic>
      <p:sp>
        <p:nvSpPr>
          <p:cNvPr id="26" name="Picture Placeholder 25">
            <a:extLst>
              <a:ext uri="{FF2B5EF4-FFF2-40B4-BE49-F238E27FC236}">
                <a16:creationId xmlns:a16="http://schemas.microsoft.com/office/drawing/2014/main" id="{417DF03B-F0DA-9741-9547-A704F7F064AF}"/>
              </a:ext>
            </a:extLst>
          </p:cNvPr>
          <p:cNvSpPr>
            <a:spLocks noGrp="1"/>
          </p:cNvSpPr>
          <p:nvPr>
            <p:ph type="pic" sz="quarter" idx="19"/>
          </p:nvPr>
        </p:nvSpPr>
        <p:spPr>
          <a:xfrm>
            <a:off x="134359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27" name="Title 1">
            <a:extLst>
              <a:ext uri="{FF2B5EF4-FFF2-40B4-BE49-F238E27FC236}">
                <a16:creationId xmlns:a16="http://schemas.microsoft.com/office/drawing/2014/main" id="{BBEF7870-CBFE-A246-B720-8DFE0FC06BF2}"/>
              </a:ext>
            </a:extLst>
          </p:cNvPr>
          <p:cNvSpPr>
            <a:spLocks noGrp="1"/>
          </p:cNvSpPr>
          <p:nvPr>
            <p:ph type="title"/>
          </p:nvPr>
        </p:nvSpPr>
        <p:spPr>
          <a:xfrm>
            <a:off x="5520618" y="770066"/>
            <a:ext cx="5327793"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28" name="Text Placeholder 15">
            <a:extLst>
              <a:ext uri="{FF2B5EF4-FFF2-40B4-BE49-F238E27FC236}">
                <a16:creationId xmlns:a16="http://schemas.microsoft.com/office/drawing/2014/main" id="{D954ED37-4204-B24E-B778-0FD553A1E468}"/>
              </a:ext>
            </a:extLst>
          </p:cNvPr>
          <p:cNvSpPr>
            <a:spLocks noGrp="1"/>
          </p:cNvSpPr>
          <p:nvPr>
            <p:ph type="body" sz="quarter" idx="16" hasCustomPrompt="1"/>
          </p:nvPr>
        </p:nvSpPr>
        <p:spPr>
          <a:xfrm>
            <a:off x="5520617" y="2406119"/>
            <a:ext cx="4294895" cy="507831"/>
          </a:xfrm>
        </p:spPr>
        <p:txBody>
          <a:bodyPr wrap="square">
            <a:spAutoFit/>
          </a:bodyPr>
          <a:lstStyle>
            <a:lvl1pPr marL="0" indent="0" algn="l">
              <a:buNone/>
              <a:defRPr sz="3000">
                <a:solidFill>
                  <a:srgbClr val="50287D"/>
                </a:solidFill>
                <a:latin typeface="Cooper Black" panose="0208090404030B020404" pitchFamily="18" charset="77"/>
              </a:defRPr>
            </a:lvl1pPr>
          </a:lstStyle>
          <a:p>
            <a:pPr lvl="0"/>
            <a:r>
              <a:rPr lang="en-US" dirty="0"/>
              <a:t>Click to add subhead</a:t>
            </a:r>
          </a:p>
        </p:txBody>
      </p:sp>
      <p:sp>
        <p:nvSpPr>
          <p:cNvPr id="29" name="Text Placeholder 15">
            <a:extLst>
              <a:ext uri="{FF2B5EF4-FFF2-40B4-BE49-F238E27FC236}">
                <a16:creationId xmlns:a16="http://schemas.microsoft.com/office/drawing/2014/main" id="{CE760A7F-59EE-2040-8F6E-3CC2CBC55F2E}"/>
              </a:ext>
            </a:extLst>
          </p:cNvPr>
          <p:cNvSpPr>
            <a:spLocks noGrp="1"/>
          </p:cNvSpPr>
          <p:nvPr>
            <p:ph type="body" sz="quarter" idx="17" hasCustomPrompt="1"/>
          </p:nvPr>
        </p:nvSpPr>
        <p:spPr>
          <a:xfrm>
            <a:off x="5520618" y="2960151"/>
            <a:ext cx="5327793" cy="845040"/>
          </a:xfrm>
        </p:spPr>
        <p:txBody>
          <a:bodyPr wrap="square">
            <a:spAutoFit/>
          </a:bodyPr>
          <a:lstStyle>
            <a:lvl1pPr marL="0" indent="0" algn="l">
              <a:lnSpc>
                <a:spcPts val="3000"/>
              </a:lnSpc>
              <a:buNone/>
              <a:defRPr sz="24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Tree>
    <p:extLst>
      <p:ext uri="{BB962C8B-B14F-4D97-AF65-F5344CB8AC3E}">
        <p14:creationId xmlns:p14="http://schemas.microsoft.com/office/powerpoint/2010/main" val="221665137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PAC App A Dark Green">
    <p:bg>
      <p:bgPr>
        <a:solidFill>
          <a:srgbClr val="45BC99"/>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D6E7380-84A3-CF4D-A34C-F335100A74E9}"/>
              </a:ext>
            </a:extLst>
          </p:cNvPr>
          <p:cNvGrpSpPr/>
          <p:nvPr userDrawn="1"/>
        </p:nvGrpSpPr>
        <p:grpSpPr>
          <a:xfrm>
            <a:off x="0" y="5869173"/>
            <a:ext cx="12192000" cy="988828"/>
            <a:chOff x="11575" y="5869172"/>
            <a:chExt cx="12192000" cy="988828"/>
          </a:xfrm>
        </p:grpSpPr>
        <p:sp>
          <p:nvSpPr>
            <p:cNvPr id="16" name="Rectangle 15">
              <a:extLst>
                <a:ext uri="{FF2B5EF4-FFF2-40B4-BE49-F238E27FC236}">
                  <a16:creationId xmlns:a16="http://schemas.microsoft.com/office/drawing/2014/main" id="{861E3840-F5E3-E94B-9087-1061864C9A3E}"/>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A319B017-A22A-9140-88C1-7DA487741894}"/>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8" name="Slide Number Placeholder 5">
            <a:extLst>
              <a:ext uri="{FF2B5EF4-FFF2-40B4-BE49-F238E27FC236}">
                <a16:creationId xmlns:a16="http://schemas.microsoft.com/office/drawing/2014/main" id="{D6D3F6E3-22FC-A445-B8E3-02FEDB3D13C2}"/>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21" name="Picture 20">
            <a:extLst>
              <a:ext uri="{FF2B5EF4-FFF2-40B4-BE49-F238E27FC236}">
                <a16:creationId xmlns:a16="http://schemas.microsoft.com/office/drawing/2014/main" id="{4C527E91-FA5E-2645-B6DF-3192D85DED6E}"/>
              </a:ext>
            </a:extLst>
          </p:cNvPr>
          <p:cNvPicPr>
            <a:picLocks noChangeAspect="1"/>
          </p:cNvPicPr>
          <p:nvPr userDrawn="1"/>
        </p:nvPicPr>
        <p:blipFill rotWithShape="1">
          <a:blip r:embed="rId3"/>
          <a:srcRect r="52406" b="11229"/>
          <a:stretch/>
        </p:blipFill>
        <p:spPr>
          <a:xfrm>
            <a:off x="1183534" y="555732"/>
            <a:ext cx="3545630" cy="6302267"/>
          </a:xfrm>
          <a:prstGeom prst="rect">
            <a:avLst/>
          </a:prstGeom>
        </p:spPr>
      </p:pic>
      <p:sp>
        <p:nvSpPr>
          <p:cNvPr id="25" name="Picture Placeholder 24">
            <a:extLst>
              <a:ext uri="{FF2B5EF4-FFF2-40B4-BE49-F238E27FC236}">
                <a16:creationId xmlns:a16="http://schemas.microsoft.com/office/drawing/2014/main" id="{DE84CC7E-B5C1-724C-B967-A1AE90D6B3E5}"/>
              </a:ext>
            </a:extLst>
          </p:cNvPr>
          <p:cNvSpPr>
            <a:spLocks noGrp="1"/>
          </p:cNvSpPr>
          <p:nvPr>
            <p:ph type="pic" sz="quarter" idx="19"/>
          </p:nvPr>
        </p:nvSpPr>
        <p:spPr>
          <a:xfrm>
            <a:off x="134359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26" name="Title 1">
            <a:extLst>
              <a:ext uri="{FF2B5EF4-FFF2-40B4-BE49-F238E27FC236}">
                <a16:creationId xmlns:a16="http://schemas.microsoft.com/office/drawing/2014/main" id="{3CC7CC77-4F43-C24C-873A-F057727481D8}"/>
              </a:ext>
            </a:extLst>
          </p:cNvPr>
          <p:cNvSpPr>
            <a:spLocks noGrp="1"/>
          </p:cNvSpPr>
          <p:nvPr>
            <p:ph type="title"/>
          </p:nvPr>
        </p:nvSpPr>
        <p:spPr>
          <a:xfrm>
            <a:off x="5520618" y="770066"/>
            <a:ext cx="5327793"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27" name="Text Placeholder 15">
            <a:extLst>
              <a:ext uri="{FF2B5EF4-FFF2-40B4-BE49-F238E27FC236}">
                <a16:creationId xmlns:a16="http://schemas.microsoft.com/office/drawing/2014/main" id="{296B1ADE-93E1-7141-B05A-C9862FB94B63}"/>
              </a:ext>
            </a:extLst>
          </p:cNvPr>
          <p:cNvSpPr>
            <a:spLocks noGrp="1"/>
          </p:cNvSpPr>
          <p:nvPr>
            <p:ph type="body" sz="quarter" idx="16" hasCustomPrompt="1"/>
          </p:nvPr>
        </p:nvSpPr>
        <p:spPr>
          <a:xfrm>
            <a:off x="5520617" y="2406119"/>
            <a:ext cx="4294895" cy="507831"/>
          </a:xfrm>
        </p:spPr>
        <p:txBody>
          <a:bodyPr wrap="square">
            <a:spAutoFit/>
          </a:bodyPr>
          <a:lstStyle>
            <a:lvl1pPr marL="0" indent="0" algn="l">
              <a:buNone/>
              <a:defRPr sz="3000">
                <a:solidFill>
                  <a:srgbClr val="50287D"/>
                </a:solidFill>
                <a:latin typeface="Cooper Black" panose="0208090404030B020404" pitchFamily="18" charset="77"/>
              </a:defRPr>
            </a:lvl1pPr>
          </a:lstStyle>
          <a:p>
            <a:pPr lvl="0"/>
            <a:r>
              <a:rPr lang="en-US" dirty="0"/>
              <a:t>Click to add subhead</a:t>
            </a:r>
          </a:p>
        </p:txBody>
      </p:sp>
      <p:sp>
        <p:nvSpPr>
          <p:cNvPr id="28" name="Text Placeholder 15">
            <a:extLst>
              <a:ext uri="{FF2B5EF4-FFF2-40B4-BE49-F238E27FC236}">
                <a16:creationId xmlns:a16="http://schemas.microsoft.com/office/drawing/2014/main" id="{962D67FC-F452-B24A-AECB-E31B0D5486D4}"/>
              </a:ext>
            </a:extLst>
          </p:cNvPr>
          <p:cNvSpPr>
            <a:spLocks noGrp="1"/>
          </p:cNvSpPr>
          <p:nvPr>
            <p:ph type="body" sz="quarter" idx="17" hasCustomPrompt="1"/>
          </p:nvPr>
        </p:nvSpPr>
        <p:spPr>
          <a:xfrm>
            <a:off x="5520618" y="2960151"/>
            <a:ext cx="5327793" cy="845040"/>
          </a:xfrm>
        </p:spPr>
        <p:txBody>
          <a:bodyPr wrap="square">
            <a:spAutoFit/>
          </a:bodyPr>
          <a:lstStyle>
            <a:lvl1pPr marL="0" indent="0" algn="l">
              <a:lnSpc>
                <a:spcPts val="3000"/>
              </a:lnSpc>
              <a:buNone/>
              <a:defRPr sz="24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Tree>
    <p:extLst>
      <p:ext uri="{BB962C8B-B14F-4D97-AF65-F5344CB8AC3E}">
        <p14:creationId xmlns:p14="http://schemas.microsoft.com/office/powerpoint/2010/main" val="115213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 Dark Green Pinwheel">
    <p:bg>
      <p:bgPr>
        <a:solidFill>
          <a:srgbClr val="45BC99"/>
        </a:solidFill>
        <a:effectLst/>
      </p:bgPr>
    </p:bg>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243A2AAC-3354-F740-94B3-09490AE5EAC8}"/>
              </a:ext>
            </a:extLst>
          </p:cNvPr>
          <p:cNvPicPr>
            <a:picLocks noChangeAspect="1"/>
          </p:cNvPicPr>
          <p:nvPr userDrawn="1"/>
        </p:nvPicPr>
        <p:blipFill rotWithShape="1">
          <a:blip r:embed="rId2">
            <a:alphaModFix amt="25000"/>
          </a:blip>
          <a:srcRect r="28265"/>
          <a:stretch/>
        </p:blipFill>
        <p:spPr>
          <a:xfrm>
            <a:off x="5890674" y="-18725"/>
            <a:ext cx="6301326" cy="6668375"/>
          </a:xfrm>
          <a:prstGeom prst="rect">
            <a:avLst/>
          </a:prstGeom>
        </p:spPr>
      </p:pic>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138768" y="1461003"/>
            <a:ext cx="9144000" cy="2387600"/>
          </a:xfrm>
        </p:spPr>
        <p:txBody>
          <a:bodyPr anchor="b">
            <a:normAutofit/>
          </a:bodyPr>
          <a:lstStyle>
            <a:lvl1pPr algn="l">
              <a:defRPr sz="6500">
                <a:solidFill>
                  <a:srgbClr val="50287D"/>
                </a:solidFill>
              </a:defRPr>
            </a:lvl1pPr>
          </a:lstStyle>
          <a:p>
            <a:r>
              <a:rPr lang="en-US" dirty="0"/>
              <a:t>Click to edit Master title style</a:t>
            </a:r>
          </a:p>
        </p:txBody>
      </p:sp>
      <p:sp>
        <p:nvSpPr>
          <p:cNvPr id="5" name="Subtitle 2">
            <a:extLst>
              <a:ext uri="{FF2B5EF4-FFF2-40B4-BE49-F238E27FC236}">
                <a16:creationId xmlns:a16="http://schemas.microsoft.com/office/drawing/2014/main" id="{7003D913-993C-6B45-BBF9-9E8FC48FDC26}"/>
              </a:ext>
            </a:extLst>
          </p:cNvPr>
          <p:cNvSpPr>
            <a:spLocks noGrp="1"/>
          </p:cNvSpPr>
          <p:nvPr>
            <p:ph type="subTitle" idx="1"/>
          </p:nvPr>
        </p:nvSpPr>
        <p:spPr>
          <a:xfrm>
            <a:off x="1138768" y="3940678"/>
            <a:ext cx="9144000" cy="16557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a:extLst>
              <a:ext uri="{FF2B5EF4-FFF2-40B4-BE49-F238E27FC236}">
                <a16:creationId xmlns:a16="http://schemas.microsoft.com/office/drawing/2014/main" id="{B04A12A9-620C-634D-A759-5B9BF6A5A8DD}"/>
              </a:ext>
            </a:extLst>
          </p:cNvPr>
          <p:cNvPicPr>
            <a:picLocks noChangeAspect="1"/>
          </p:cNvPicPr>
          <p:nvPr userDrawn="1"/>
        </p:nvPicPr>
        <p:blipFill>
          <a:blip r:embed="rId3"/>
          <a:srcRect/>
          <a:stretch/>
        </p:blipFill>
        <p:spPr>
          <a:xfrm>
            <a:off x="10162568" y="6071813"/>
            <a:ext cx="1693247" cy="541838"/>
          </a:xfrm>
          <a:prstGeom prst="rect">
            <a:avLst/>
          </a:prstGeom>
        </p:spPr>
      </p:pic>
    </p:spTree>
    <p:extLst>
      <p:ext uri="{BB962C8B-B14F-4D97-AF65-F5344CB8AC3E}">
        <p14:creationId xmlns:p14="http://schemas.microsoft.com/office/powerpoint/2010/main" val="153069874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PAC App A Yellow">
    <p:bg>
      <p:bgPr>
        <a:solidFill>
          <a:srgbClr val="FFD274"/>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DA6317F-12C4-9D4A-AC88-A3B6577DB7DF}"/>
              </a:ext>
            </a:extLst>
          </p:cNvPr>
          <p:cNvGrpSpPr/>
          <p:nvPr userDrawn="1"/>
        </p:nvGrpSpPr>
        <p:grpSpPr>
          <a:xfrm>
            <a:off x="0" y="5869173"/>
            <a:ext cx="12192000" cy="988828"/>
            <a:chOff x="11575" y="5869172"/>
            <a:chExt cx="12192000" cy="988828"/>
          </a:xfrm>
        </p:grpSpPr>
        <p:sp>
          <p:nvSpPr>
            <p:cNvPr id="16" name="Rectangle 15">
              <a:extLst>
                <a:ext uri="{FF2B5EF4-FFF2-40B4-BE49-F238E27FC236}">
                  <a16:creationId xmlns:a16="http://schemas.microsoft.com/office/drawing/2014/main" id="{011F5101-1B62-3549-9CBE-46D229ABA0E6}"/>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95EFC28B-D019-F74B-902C-97A58115A2B4}"/>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8" name="Slide Number Placeholder 5">
            <a:extLst>
              <a:ext uri="{FF2B5EF4-FFF2-40B4-BE49-F238E27FC236}">
                <a16:creationId xmlns:a16="http://schemas.microsoft.com/office/drawing/2014/main" id="{EB992769-2C68-2347-847F-22918AF299CB}"/>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21" name="Picture 20">
            <a:extLst>
              <a:ext uri="{FF2B5EF4-FFF2-40B4-BE49-F238E27FC236}">
                <a16:creationId xmlns:a16="http://schemas.microsoft.com/office/drawing/2014/main" id="{4F9F2E88-EDE2-AF49-B34F-4CD0C63B3A82}"/>
              </a:ext>
            </a:extLst>
          </p:cNvPr>
          <p:cNvPicPr>
            <a:picLocks noChangeAspect="1"/>
          </p:cNvPicPr>
          <p:nvPr userDrawn="1"/>
        </p:nvPicPr>
        <p:blipFill rotWithShape="1">
          <a:blip r:embed="rId3"/>
          <a:srcRect r="52406" b="11229"/>
          <a:stretch/>
        </p:blipFill>
        <p:spPr>
          <a:xfrm>
            <a:off x="1183534" y="555732"/>
            <a:ext cx="3545630" cy="6302267"/>
          </a:xfrm>
          <a:prstGeom prst="rect">
            <a:avLst/>
          </a:prstGeom>
        </p:spPr>
      </p:pic>
      <p:sp>
        <p:nvSpPr>
          <p:cNvPr id="26" name="Picture Placeholder 25">
            <a:extLst>
              <a:ext uri="{FF2B5EF4-FFF2-40B4-BE49-F238E27FC236}">
                <a16:creationId xmlns:a16="http://schemas.microsoft.com/office/drawing/2014/main" id="{6476BFB9-1E95-2D4A-A216-4085C0E28004}"/>
              </a:ext>
            </a:extLst>
          </p:cNvPr>
          <p:cNvSpPr>
            <a:spLocks noGrp="1"/>
          </p:cNvSpPr>
          <p:nvPr>
            <p:ph type="pic" sz="quarter" idx="19"/>
          </p:nvPr>
        </p:nvSpPr>
        <p:spPr>
          <a:xfrm>
            <a:off x="134359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27" name="Title 1">
            <a:extLst>
              <a:ext uri="{FF2B5EF4-FFF2-40B4-BE49-F238E27FC236}">
                <a16:creationId xmlns:a16="http://schemas.microsoft.com/office/drawing/2014/main" id="{3966B1AC-EF90-CF49-9E29-8AF97990AB30}"/>
              </a:ext>
            </a:extLst>
          </p:cNvPr>
          <p:cNvSpPr>
            <a:spLocks noGrp="1"/>
          </p:cNvSpPr>
          <p:nvPr>
            <p:ph type="title"/>
          </p:nvPr>
        </p:nvSpPr>
        <p:spPr>
          <a:xfrm>
            <a:off x="5520618" y="770066"/>
            <a:ext cx="5327793"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28" name="Text Placeholder 15">
            <a:extLst>
              <a:ext uri="{FF2B5EF4-FFF2-40B4-BE49-F238E27FC236}">
                <a16:creationId xmlns:a16="http://schemas.microsoft.com/office/drawing/2014/main" id="{B16F5697-95F8-9F4D-A6D7-D941854F3DD9}"/>
              </a:ext>
            </a:extLst>
          </p:cNvPr>
          <p:cNvSpPr>
            <a:spLocks noGrp="1"/>
          </p:cNvSpPr>
          <p:nvPr>
            <p:ph type="body" sz="quarter" idx="16" hasCustomPrompt="1"/>
          </p:nvPr>
        </p:nvSpPr>
        <p:spPr>
          <a:xfrm>
            <a:off x="5520617" y="2406119"/>
            <a:ext cx="4294895" cy="507831"/>
          </a:xfrm>
        </p:spPr>
        <p:txBody>
          <a:bodyPr wrap="square">
            <a:spAutoFit/>
          </a:bodyPr>
          <a:lstStyle>
            <a:lvl1pPr marL="0" indent="0" algn="l">
              <a:buNone/>
              <a:defRPr sz="3000">
                <a:solidFill>
                  <a:srgbClr val="50287D"/>
                </a:solidFill>
                <a:latin typeface="Cooper Black" panose="0208090404030B020404" pitchFamily="18" charset="77"/>
              </a:defRPr>
            </a:lvl1pPr>
          </a:lstStyle>
          <a:p>
            <a:pPr lvl="0"/>
            <a:r>
              <a:rPr lang="en-US" dirty="0"/>
              <a:t>Click to add subhead</a:t>
            </a:r>
          </a:p>
        </p:txBody>
      </p:sp>
      <p:sp>
        <p:nvSpPr>
          <p:cNvPr id="29" name="Text Placeholder 15">
            <a:extLst>
              <a:ext uri="{FF2B5EF4-FFF2-40B4-BE49-F238E27FC236}">
                <a16:creationId xmlns:a16="http://schemas.microsoft.com/office/drawing/2014/main" id="{2CCF1D65-C235-FE4F-80FB-F664334F5D19}"/>
              </a:ext>
            </a:extLst>
          </p:cNvPr>
          <p:cNvSpPr>
            <a:spLocks noGrp="1"/>
          </p:cNvSpPr>
          <p:nvPr>
            <p:ph type="body" sz="quarter" idx="17" hasCustomPrompt="1"/>
          </p:nvPr>
        </p:nvSpPr>
        <p:spPr>
          <a:xfrm>
            <a:off x="5520618" y="2960151"/>
            <a:ext cx="5327793" cy="845040"/>
          </a:xfrm>
        </p:spPr>
        <p:txBody>
          <a:bodyPr wrap="square">
            <a:spAutoFit/>
          </a:bodyPr>
          <a:lstStyle>
            <a:lvl1pPr marL="0" indent="0" algn="l">
              <a:lnSpc>
                <a:spcPts val="3000"/>
              </a:lnSpc>
              <a:buNone/>
              <a:defRPr sz="24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Tree>
    <p:extLst>
      <p:ext uri="{BB962C8B-B14F-4D97-AF65-F5344CB8AC3E}">
        <p14:creationId xmlns:p14="http://schemas.microsoft.com/office/powerpoint/2010/main" val="207583330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PAC App A Grey">
    <p:bg>
      <p:bgPr>
        <a:solidFill>
          <a:srgbClr val="ACAEA7"/>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EDD2B52-7F2B-814B-AABC-FD470821C0F3}"/>
              </a:ext>
            </a:extLst>
          </p:cNvPr>
          <p:cNvGrpSpPr/>
          <p:nvPr userDrawn="1"/>
        </p:nvGrpSpPr>
        <p:grpSpPr>
          <a:xfrm>
            <a:off x="0" y="5869173"/>
            <a:ext cx="12192000" cy="988828"/>
            <a:chOff x="11575" y="5869172"/>
            <a:chExt cx="12192000" cy="988828"/>
          </a:xfrm>
        </p:grpSpPr>
        <p:sp>
          <p:nvSpPr>
            <p:cNvPr id="16" name="Rectangle 15">
              <a:extLst>
                <a:ext uri="{FF2B5EF4-FFF2-40B4-BE49-F238E27FC236}">
                  <a16:creationId xmlns:a16="http://schemas.microsoft.com/office/drawing/2014/main" id="{AB8125ED-6ACB-1D47-97A3-3B8B6F8442F5}"/>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09385306-763B-3248-BFE3-B3600731C154}"/>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8" name="Slide Number Placeholder 5">
            <a:extLst>
              <a:ext uri="{FF2B5EF4-FFF2-40B4-BE49-F238E27FC236}">
                <a16:creationId xmlns:a16="http://schemas.microsoft.com/office/drawing/2014/main" id="{3663DF13-CD3E-C84D-A08F-99BFEF246C0E}"/>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21" name="Picture 20">
            <a:extLst>
              <a:ext uri="{FF2B5EF4-FFF2-40B4-BE49-F238E27FC236}">
                <a16:creationId xmlns:a16="http://schemas.microsoft.com/office/drawing/2014/main" id="{2F29DAB0-7213-1D45-A29C-B033650A1CA1}"/>
              </a:ext>
            </a:extLst>
          </p:cNvPr>
          <p:cNvPicPr>
            <a:picLocks noChangeAspect="1"/>
          </p:cNvPicPr>
          <p:nvPr userDrawn="1"/>
        </p:nvPicPr>
        <p:blipFill rotWithShape="1">
          <a:blip r:embed="rId3"/>
          <a:srcRect r="52406" b="11229"/>
          <a:stretch/>
        </p:blipFill>
        <p:spPr>
          <a:xfrm>
            <a:off x="1183534" y="555732"/>
            <a:ext cx="3545630" cy="6302267"/>
          </a:xfrm>
          <a:prstGeom prst="rect">
            <a:avLst/>
          </a:prstGeom>
        </p:spPr>
      </p:pic>
      <p:sp>
        <p:nvSpPr>
          <p:cNvPr id="26" name="Picture Placeholder 25">
            <a:extLst>
              <a:ext uri="{FF2B5EF4-FFF2-40B4-BE49-F238E27FC236}">
                <a16:creationId xmlns:a16="http://schemas.microsoft.com/office/drawing/2014/main" id="{17343163-4E8F-CB49-AA8C-F89DDAEC69B3}"/>
              </a:ext>
            </a:extLst>
          </p:cNvPr>
          <p:cNvSpPr>
            <a:spLocks noGrp="1"/>
          </p:cNvSpPr>
          <p:nvPr>
            <p:ph type="pic" sz="quarter" idx="19"/>
          </p:nvPr>
        </p:nvSpPr>
        <p:spPr>
          <a:xfrm>
            <a:off x="134359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27" name="Title 1">
            <a:extLst>
              <a:ext uri="{FF2B5EF4-FFF2-40B4-BE49-F238E27FC236}">
                <a16:creationId xmlns:a16="http://schemas.microsoft.com/office/drawing/2014/main" id="{766822FD-412D-E742-8944-6CADAB1273DF}"/>
              </a:ext>
            </a:extLst>
          </p:cNvPr>
          <p:cNvSpPr>
            <a:spLocks noGrp="1"/>
          </p:cNvSpPr>
          <p:nvPr>
            <p:ph type="title"/>
          </p:nvPr>
        </p:nvSpPr>
        <p:spPr>
          <a:xfrm>
            <a:off x="5520618" y="770066"/>
            <a:ext cx="5327793"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28" name="Text Placeholder 15">
            <a:extLst>
              <a:ext uri="{FF2B5EF4-FFF2-40B4-BE49-F238E27FC236}">
                <a16:creationId xmlns:a16="http://schemas.microsoft.com/office/drawing/2014/main" id="{0FEA0659-43B7-714E-811D-08BCEA1AB803}"/>
              </a:ext>
            </a:extLst>
          </p:cNvPr>
          <p:cNvSpPr>
            <a:spLocks noGrp="1"/>
          </p:cNvSpPr>
          <p:nvPr>
            <p:ph type="body" sz="quarter" idx="16" hasCustomPrompt="1"/>
          </p:nvPr>
        </p:nvSpPr>
        <p:spPr>
          <a:xfrm>
            <a:off x="5520617" y="2406119"/>
            <a:ext cx="4294895" cy="507831"/>
          </a:xfrm>
        </p:spPr>
        <p:txBody>
          <a:bodyPr wrap="square">
            <a:spAutoFit/>
          </a:bodyPr>
          <a:lstStyle>
            <a:lvl1pPr marL="0" indent="0" algn="l">
              <a:buNone/>
              <a:defRPr sz="3000">
                <a:solidFill>
                  <a:srgbClr val="50287D"/>
                </a:solidFill>
                <a:latin typeface="Cooper Black" panose="0208090404030B020404" pitchFamily="18" charset="77"/>
              </a:defRPr>
            </a:lvl1pPr>
          </a:lstStyle>
          <a:p>
            <a:pPr lvl="0"/>
            <a:r>
              <a:rPr lang="en-US" dirty="0"/>
              <a:t>Click to add subhead</a:t>
            </a:r>
          </a:p>
        </p:txBody>
      </p:sp>
      <p:sp>
        <p:nvSpPr>
          <p:cNvPr id="29" name="Text Placeholder 15">
            <a:extLst>
              <a:ext uri="{FF2B5EF4-FFF2-40B4-BE49-F238E27FC236}">
                <a16:creationId xmlns:a16="http://schemas.microsoft.com/office/drawing/2014/main" id="{CF392AE1-6E17-CB4F-BBEA-226D211F483D}"/>
              </a:ext>
            </a:extLst>
          </p:cNvPr>
          <p:cNvSpPr>
            <a:spLocks noGrp="1"/>
          </p:cNvSpPr>
          <p:nvPr>
            <p:ph type="body" sz="quarter" idx="17" hasCustomPrompt="1"/>
          </p:nvPr>
        </p:nvSpPr>
        <p:spPr>
          <a:xfrm>
            <a:off x="5520618" y="2960151"/>
            <a:ext cx="5327793" cy="845040"/>
          </a:xfrm>
        </p:spPr>
        <p:txBody>
          <a:bodyPr wrap="square">
            <a:spAutoFit/>
          </a:bodyPr>
          <a:lstStyle>
            <a:lvl1pPr marL="0" indent="0" algn="l">
              <a:lnSpc>
                <a:spcPts val="3000"/>
              </a:lnSpc>
              <a:buNone/>
              <a:defRPr sz="24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Tree>
    <p:extLst>
      <p:ext uri="{BB962C8B-B14F-4D97-AF65-F5344CB8AC3E}">
        <p14:creationId xmlns:p14="http://schemas.microsoft.com/office/powerpoint/2010/main" val="27507994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PAC App A Purple">
    <p:bg>
      <p:bgPr>
        <a:solidFill>
          <a:srgbClr val="50287D">
            <a:alpha val="30000"/>
          </a:srgb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7C1306F-7BE4-364F-988D-6BF7C29B642B}"/>
              </a:ext>
            </a:extLst>
          </p:cNvPr>
          <p:cNvGrpSpPr/>
          <p:nvPr userDrawn="1"/>
        </p:nvGrpSpPr>
        <p:grpSpPr>
          <a:xfrm>
            <a:off x="0" y="5869173"/>
            <a:ext cx="12192000" cy="988828"/>
            <a:chOff x="11575" y="5869172"/>
            <a:chExt cx="12192000" cy="988828"/>
          </a:xfrm>
        </p:grpSpPr>
        <p:sp>
          <p:nvSpPr>
            <p:cNvPr id="16" name="Rectangle 15">
              <a:extLst>
                <a:ext uri="{FF2B5EF4-FFF2-40B4-BE49-F238E27FC236}">
                  <a16:creationId xmlns:a16="http://schemas.microsoft.com/office/drawing/2014/main" id="{BD34494C-3F60-964A-BCD1-AA33D3F96CB9}"/>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26FAD515-BB3E-2A41-B099-A7FA9EC971BF}"/>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8" name="Slide Number Placeholder 5">
            <a:extLst>
              <a:ext uri="{FF2B5EF4-FFF2-40B4-BE49-F238E27FC236}">
                <a16:creationId xmlns:a16="http://schemas.microsoft.com/office/drawing/2014/main" id="{C52B517B-0949-4742-A5CB-724D78614C76}"/>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21" name="Picture 20">
            <a:extLst>
              <a:ext uri="{FF2B5EF4-FFF2-40B4-BE49-F238E27FC236}">
                <a16:creationId xmlns:a16="http://schemas.microsoft.com/office/drawing/2014/main" id="{8D4B9983-2FB1-1B4E-9085-3E3AC3E65806}"/>
              </a:ext>
            </a:extLst>
          </p:cNvPr>
          <p:cNvPicPr>
            <a:picLocks noChangeAspect="1"/>
          </p:cNvPicPr>
          <p:nvPr userDrawn="1"/>
        </p:nvPicPr>
        <p:blipFill rotWithShape="1">
          <a:blip r:embed="rId3"/>
          <a:srcRect r="52406" b="11229"/>
          <a:stretch/>
        </p:blipFill>
        <p:spPr>
          <a:xfrm>
            <a:off x="1183534" y="555732"/>
            <a:ext cx="3545630" cy="6302267"/>
          </a:xfrm>
          <a:prstGeom prst="rect">
            <a:avLst/>
          </a:prstGeom>
        </p:spPr>
      </p:pic>
      <p:sp>
        <p:nvSpPr>
          <p:cNvPr id="26" name="Picture Placeholder 25">
            <a:extLst>
              <a:ext uri="{FF2B5EF4-FFF2-40B4-BE49-F238E27FC236}">
                <a16:creationId xmlns:a16="http://schemas.microsoft.com/office/drawing/2014/main" id="{FC414A88-1736-6C43-8D0D-E5DD04BEB2CB}"/>
              </a:ext>
            </a:extLst>
          </p:cNvPr>
          <p:cNvSpPr>
            <a:spLocks noGrp="1"/>
          </p:cNvSpPr>
          <p:nvPr>
            <p:ph type="pic" sz="quarter" idx="19"/>
          </p:nvPr>
        </p:nvSpPr>
        <p:spPr>
          <a:xfrm>
            <a:off x="134359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27" name="Title 1">
            <a:extLst>
              <a:ext uri="{FF2B5EF4-FFF2-40B4-BE49-F238E27FC236}">
                <a16:creationId xmlns:a16="http://schemas.microsoft.com/office/drawing/2014/main" id="{E6A2F4C6-6045-C540-9A47-5E69981CB72C}"/>
              </a:ext>
            </a:extLst>
          </p:cNvPr>
          <p:cNvSpPr>
            <a:spLocks noGrp="1"/>
          </p:cNvSpPr>
          <p:nvPr>
            <p:ph type="title"/>
          </p:nvPr>
        </p:nvSpPr>
        <p:spPr>
          <a:xfrm>
            <a:off x="5520618" y="770066"/>
            <a:ext cx="5327793"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28" name="Text Placeholder 15">
            <a:extLst>
              <a:ext uri="{FF2B5EF4-FFF2-40B4-BE49-F238E27FC236}">
                <a16:creationId xmlns:a16="http://schemas.microsoft.com/office/drawing/2014/main" id="{46013F1E-47EE-074A-816A-95EE2A3FB236}"/>
              </a:ext>
            </a:extLst>
          </p:cNvPr>
          <p:cNvSpPr>
            <a:spLocks noGrp="1"/>
          </p:cNvSpPr>
          <p:nvPr>
            <p:ph type="body" sz="quarter" idx="16" hasCustomPrompt="1"/>
          </p:nvPr>
        </p:nvSpPr>
        <p:spPr>
          <a:xfrm>
            <a:off x="5520617" y="2406119"/>
            <a:ext cx="4294895" cy="507831"/>
          </a:xfrm>
        </p:spPr>
        <p:txBody>
          <a:bodyPr wrap="square">
            <a:spAutoFit/>
          </a:bodyPr>
          <a:lstStyle>
            <a:lvl1pPr marL="0" indent="0" algn="l">
              <a:buNone/>
              <a:defRPr sz="3000">
                <a:solidFill>
                  <a:srgbClr val="50287D"/>
                </a:solidFill>
                <a:latin typeface="Cooper Black" panose="0208090404030B020404" pitchFamily="18" charset="77"/>
              </a:defRPr>
            </a:lvl1pPr>
          </a:lstStyle>
          <a:p>
            <a:pPr lvl="0"/>
            <a:r>
              <a:rPr lang="en-US" dirty="0"/>
              <a:t>Click to add subhead</a:t>
            </a:r>
          </a:p>
        </p:txBody>
      </p:sp>
      <p:sp>
        <p:nvSpPr>
          <p:cNvPr id="29" name="Text Placeholder 15">
            <a:extLst>
              <a:ext uri="{FF2B5EF4-FFF2-40B4-BE49-F238E27FC236}">
                <a16:creationId xmlns:a16="http://schemas.microsoft.com/office/drawing/2014/main" id="{22AA66C4-7C8C-2B49-ADB4-A194C37D5616}"/>
              </a:ext>
            </a:extLst>
          </p:cNvPr>
          <p:cNvSpPr>
            <a:spLocks noGrp="1"/>
          </p:cNvSpPr>
          <p:nvPr>
            <p:ph type="body" sz="quarter" idx="17" hasCustomPrompt="1"/>
          </p:nvPr>
        </p:nvSpPr>
        <p:spPr>
          <a:xfrm>
            <a:off x="5520618" y="2960151"/>
            <a:ext cx="5327793" cy="845040"/>
          </a:xfrm>
        </p:spPr>
        <p:txBody>
          <a:bodyPr wrap="square">
            <a:spAutoFit/>
          </a:bodyPr>
          <a:lstStyle>
            <a:lvl1pPr marL="0" indent="0" algn="l">
              <a:lnSpc>
                <a:spcPts val="3000"/>
              </a:lnSpc>
              <a:buNone/>
              <a:defRPr sz="24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Tree>
    <p:extLst>
      <p:ext uri="{BB962C8B-B14F-4D97-AF65-F5344CB8AC3E}">
        <p14:creationId xmlns:p14="http://schemas.microsoft.com/office/powerpoint/2010/main" val="8972464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PAC App A Light Blue">
    <p:bg>
      <p:bgPr>
        <a:solidFill>
          <a:srgbClr val="A7DBF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1DFA507-E2FF-F245-9AE9-342A8ACAF856}"/>
              </a:ext>
            </a:extLst>
          </p:cNvPr>
          <p:cNvPicPr>
            <a:picLocks noChangeAspect="1"/>
          </p:cNvPicPr>
          <p:nvPr userDrawn="1"/>
        </p:nvPicPr>
        <p:blipFill rotWithShape="1">
          <a:blip r:embed="rId2"/>
          <a:srcRect r="52406" b="11229"/>
          <a:stretch/>
        </p:blipFill>
        <p:spPr>
          <a:xfrm>
            <a:off x="1183534" y="555732"/>
            <a:ext cx="3545630" cy="6302267"/>
          </a:xfrm>
          <a:prstGeom prst="rect">
            <a:avLst/>
          </a:prstGeom>
        </p:spPr>
      </p:pic>
      <p:sp>
        <p:nvSpPr>
          <p:cNvPr id="16" name="Title 1">
            <a:extLst>
              <a:ext uri="{FF2B5EF4-FFF2-40B4-BE49-F238E27FC236}">
                <a16:creationId xmlns:a16="http://schemas.microsoft.com/office/drawing/2014/main" id="{E6584357-5547-EC4B-97B6-0443E71D74A2}"/>
              </a:ext>
            </a:extLst>
          </p:cNvPr>
          <p:cNvSpPr>
            <a:spLocks noGrp="1"/>
          </p:cNvSpPr>
          <p:nvPr>
            <p:ph type="title"/>
          </p:nvPr>
        </p:nvSpPr>
        <p:spPr>
          <a:xfrm>
            <a:off x="5520618" y="770066"/>
            <a:ext cx="5327793"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8" name="Text Placeholder 15">
            <a:extLst>
              <a:ext uri="{FF2B5EF4-FFF2-40B4-BE49-F238E27FC236}">
                <a16:creationId xmlns:a16="http://schemas.microsoft.com/office/drawing/2014/main" id="{907C2F64-F935-9E4E-84F8-FDEE62E0657B}"/>
              </a:ext>
            </a:extLst>
          </p:cNvPr>
          <p:cNvSpPr>
            <a:spLocks noGrp="1"/>
          </p:cNvSpPr>
          <p:nvPr>
            <p:ph type="body" sz="quarter" idx="16" hasCustomPrompt="1"/>
          </p:nvPr>
        </p:nvSpPr>
        <p:spPr>
          <a:xfrm>
            <a:off x="5520617" y="2406119"/>
            <a:ext cx="4294895" cy="507831"/>
          </a:xfrm>
        </p:spPr>
        <p:txBody>
          <a:bodyPr wrap="square">
            <a:spAutoFit/>
          </a:bodyPr>
          <a:lstStyle>
            <a:lvl1pPr marL="0" indent="0" algn="l">
              <a:buNone/>
              <a:defRPr sz="3000">
                <a:solidFill>
                  <a:srgbClr val="50287D"/>
                </a:solidFill>
                <a:latin typeface="Cooper Black" panose="0208090404030B020404" pitchFamily="18" charset="77"/>
              </a:defRPr>
            </a:lvl1pPr>
          </a:lstStyle>
          <a:p>
            <a:pPr lvl="0"/>
            <a:r>
              <a:rPr lang="en-US" dirty="0"/>
              <a:t>Click to add subhead</a:t>
            </a:r>
          </a:p>
        </p:txBody>
      </p:sp>
      <p:sp>
        <p:nvSpPr>
          <p:cNvPr id="19" name="Text Placeholder 15">
            <a:extLst>
              <a:ext uri="{FF2B5EF4-FFF2-40B4-BE49-F238E27FC236}">
                <a16:creationId xmlns:a16="http://schemas.microsoft.com/office/drawing/2014/main" id="{F8D64457-E1CF-1443-9DF9-DC71A18F4EE9}"/>
              </a:ext>
            </a:extLst>
          </p:cNvPr>
          <p:cNvSpPr>
            <a:spLocks noGrp="1"/>
          </p:cNvSpPr>
          <p:nvPr>
            <p:ph type="body" sz="quarter" idx="17" hasCustomPrompt="1"/>
          </p:nvPr>
        </p:nvSpPr>
        <p:spPr>
          <a:xfrm>
            <a:off x="5520618" y="2960151"/>
            <a:ext cx="5327793" cy="845040"/>
          </a:xfrm>
        </p:spPr>
        <p:txBody>
          <a:bodyPr wrap="square">
            <a:spAutoFit/>
          </a:bodyPr>
          <a:lstStyle>
            <a:lvl1pPr marL="0" indent="0" algn="l">
              <a:lnSpc>
                <a:spcPts val="3000"/>
              </a:lnSpc>
              <a:buNone/>
              <a:defRPr sz="24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20" name="Picture Placeholder 19">
            <a:extLst>
              <a:ext uri="{FF2B5EF4-FFF2-40B4-BE49-F238E27FC236}">
                <a16:creationId xmlns:a16="http://schemas.microsoft.com/office/drawing/2014/main" id="{5D7955B9-3C09-7848-B231-620996E64137}"/>
              </a:ext>
            </a:extLst>
          </p:cNvPr>
          <p:cNvSpPr>
            <a:spLocks noGrp="1"/>
          </p:cNvSpPr>
          <p:nvPr>
            <p:ph type="pic" sz="quarter" idx="19"/>
          </p:nvPr>
        </p:nvSpPr>
        <p:spPr>
          <a:xfrm>
            <a:off x="134359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Tree>
    <p:extLst>
      <p:ext uri="{BB962C8B-B14F-4D97-AF65-F5344CB8AC3E}">
        <p14:creationId xmlns:p14="http://schemas.microsoft.com/office/powerpoint/2010/main" val="14162617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AC App A Orange">
    <p:bg>
      <p:bgPr>
        <a:solidFill>
          <a:srgbClr val="E8954C"/>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1DFA507-E2FF-F245-9AE9-342A8ACAF856}"/>
              </a:ext>
            </a:extLst>
          </p:cNvPr>
          <p:cNvPicPr>
            <a:picLocks noChangeAspect="1"/>
          </p:cNvPicPr>
          <p:nvPr userDrawn="1"/>
        </p:nvPicPr>
        <p:blipFill rotWithShape="1">
          <a:blip r:embed="rId2"/>
          <a:srcRect r="52406" b="11229"/>
          <a:stretch/>
        </p:blipFill>
        <p:spPr>
          <a:xfrm>
            <a:off x="1183534" y="555732"/>
            <a:ext cx="3545630" cy="6302267"/>
          </a:xfrm>
          <a:prstGeom prst="rect">
            <a:avLst/>
          </a:prstGeom>
        </p:spPr>
      </p:pic>
      <p:sp>
        <p:nvSpPr>
          <p:cNvPr id="16" name="Title 1">
            <a:extLst>
              <a:ext uri="{FF2B5EF4-FFF2-40B4-BE49-F238E27FC236}">
                <a16:creationId xmlns:a16="http://schemas.microsoft.com/office/drawing/2014/main" id="{E6584357-5547-EC4B-97B6-0443E71D74A2}"/>
              </a:ext>
            </a:extLst>
          </p:cNvPr>
          <p:cNvSpPr>
            <a:spLocks noGrp="1"/>
          </p:cNvSpPr>
          <p:nvPr>
            <p:ph type="title"/>
          </p:nvPr>
        </p:nvSpPr>
        <p:spPr>
          <a:xfrm>
            <a:off x="5520618" y="770066"/>
            <a:ext cx="5327793"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8" name="Text Placeholder 15">
            <a:extLst>
              <a:ext uri="{FF2B5EF4-FFF2-40B4-BE49-F238E27FC236}">
                <a16:creationId xmlns:a16="http://schemas.microsoft.com/office/drawing/2014/main" id="{907C2F64-F935-9E4E-84F8-FDEE62E0657B}"/>
              </a:ext>
            </a:extLst>
          </p:cNvPr>
          <p:cNvSpPr>
            <a:spLocks noGrp="1"/>
          </p:cNvSpPr>
          <p:nvPr>
            <p:ph type="body" sz="quarter" idx="16" hasCustomPrompt="1"/>
          </p:nvPr>
        </p:nvSpPr>
        <p:spPr>
          <a:xfrm>
            <a:off x="5520617" y="2406119"/>
            <a:ext cx="4294895" cy="507831"/>
          </a:xfrm>
        </p:spPr>
        <p:txBody>
          <a:bodyPr wrap="square">
            <a:spAutoFit/>
          </a:bodyPr>
          <a:lstStyle>
            <a:lvl1pPr marL="0" indent="0" algn="l">
              <a:buNone/>
              <a:defRPr sz="3000">
                <a:solidFill>
                  <a:srgbClr val="50287D"/>
                </a:solidFill>
                <a:latin typeface="Cooper Black" panose="0208090404030B020404" pitchFamily="18" charset="77"/>
              </a:defRPr>
            </a:lvl1pPr>
          </a:lstStyle>
          <a:p>
            <a:pPr lvl="0"/>
            <a:r>
              <a:rPr lang="en-US" dirty="0"/>
              <a:t>Click to add subhead</a:t>
            </a:r>
          </a:p>
        </p:txBody>
      </p:sp>
      <p:sp>
        <p:nvSpPr>
          <p:cNvPr id="19" name="Text Placeholder 15">
            <a:extLst>
              <a:ext uri="{FF2B5EF4-FFF2-40B4-BE49-F238E27FC236}">
                <a16:creationId xmlns:a16="http://schemas.microsoft.com/office/drawing/2014/main" id="{F8D64457-E1CF-1443-9DF9-DC71A18F4EE9}"/>
              </a:ext>
            </a:extLst>
          </p:cNvPr>
          <p:cNvSpPr>
            <a:spLocks noGrp="1"/>
          </p:cNvSpPr>
          <p:nvPr>
            <p:ph type="body" sz="quarter" idx="17" hasCustomPrompt="1"/>
          </p:nvPr>
        </p:nvSpPr>
        <p:spPr>
          <a:xfrm>
            <a:off x="5520618" y="2960151"/>
            <a:ext cx="5327793" cy="845040"/>
          </a:xfrm>
        </p:spPr>
        <p:txBody>
          <a:bodyPr wrap="square">
            <a:spAutoFit/>
          </a:bodyPr>
          <a:lstStyle>
            <a:lvl1pPr marL="0" indent="0" algn="l">
              <a:lnSpc>
                <a:spcPts val="3000"/>
              </a:lnSpc>
              <a:buNone/>
              <a:defRPr sz="24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20" name="Picture Placeholder 19">
            <a:extLst>
              <a:ext uri="{FF2B5EF4-FFF2-40B4-BE49-F238E27FC236}">
                <a16:creationId xmlns:a16="http://schemas.microsoft.com/office/drawing/2014/main" id="{5D7955B9-3C09-7848-B231-620996E64137}"/>
              </a:ext>
            </a:extLst>
          </p:cNvPr>
          <p:cNvSpPr>
            <a:spLocks noGrp="1"/>
          </p:cNvSpPr>
          <p:nvPr>
            <p:ph type="pic" sz="quarter" idx="19"/>
          </p:nvPr>
        </p:nvSpPr>
        <p:spPr>
          <a:xfrm>
            <a:off x="134359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Tree>
    <p:extLst>
      <p:ext uri="{BB962C8B-B14F-4D97-AF65-F5344CB8AC3E}">
        <p14:creationId xmlns:p14="http://schemas.microsoft.com/office/powerpoint/2010/main" val="267669960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PAC App B Dark Blue">
    <p:bg>
      <p:bgPr>
        <a:solidFill>
          <a:schemeClr val="bg1">
            <a:alpha val="90000"/>
          </a:schemeClr>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80B8F17-2F16-A44D-8F07-62CB150C434C}"/>
              </a:ext>
            </a:extLst>
          </p:cNvPr>
          <p:cNvGrpSpPr/>
          <p:nvPr userDrawn="1"/>
        </p:nvGrpSpPr>
        <p:grpSpPr>
          <a:xfrm>
            <a:off x="0" y="5869173"/>
            <a:ext cx="12192000" cy="988828"/>
            <a:chOff x="11575" y="5869172"/>
            <a:chExt cx="12192000" cy="988828"/>
          </a:xfrm>
        </p:grpSpPr>
        <p:sp>
          <p:nvSpPr>
            <p:cNvPr id="15" name="Rectangle 14">
              <a:extLst>
                <a:ext uri="{FF2B5EF4-FFF2-40B4-BE49-F238E27FC236}">
                  <a16:creationId xmlns:a16="http://schemas.microsoft.com/office/drawing/2014/main" id="{014D851C-FD62-BE40-90F5-4709CCE668B0}"/>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5259CB50-0B3E-5749-BE91-FFC85EF6CD22}"/>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2" name="Rectangle 1">
            <a:extLst>
              <a:ext uri="{FF2B5EF4-FFF2-40B4-BE49-F238E27FC236}">
                <a16:creationId xmlns:a16="http://schemas.microsoft.com/office/drawing/2014/main" id="{A6E25B74-9002-0445-BEFB-76C597865621}"/>
              </a:ext>
            </a:extLst>
          </p:cNvPr>
          <p:cNvSpPr/>
          <p:nvPr userDrawn="1"/>
        </p:nvSpPr>
        <p:spPr>
          <a:xfrm>
            <a:off x="0" y="-1"/>
            <a:ext cx="5129213" cy="6857999"/>
          </a:xfrm>
          <a:prstGeom prst="rect">
            <a:avLst/>
          </a:prstGeom>
          <a:solidFill>
            <a:srgbClr val="8D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1" name="Title 1">
            <a:extLst>
              <a:ext uri="{FF2B5EF4-FFF2-40B4-BE49-F238E27FC236}">
                <a16:creationId xmlns:a16="http://schemas.microsoft.com/office/drawing/2014/main" id="{16470505-FDA4-164F-9BB7-EA2A72580B0F}"/>
              </a:ext>
            </a:extLst>
          </p:cNvPr>
          <p:cNvSpPr>
            <a:spLocks noGrp="1"/>
          </p:cNvSpPr>
          <p:nvPr>
            <p:ph type="title"/>
          </p:nvPr>
        </p:nvSpPr>
        <p:spPr>
          <a:xfrm>
            <a:off x="5890471" y="770066"/>
            <a:ext cx="5327793" cy="1328056"/>
          </a:xfrm>
          <a:prstGeom prst="rect">
            <a:avLst/>
          </a:prstGeom>
        </p:spPr>
        <p:txBody>
          <a:bodyPr wrap="square" anchor="t" anchorCtr="0">
            <a:spAutoFit/>
          </a:bodyPr>
          <a:lstStyle>
            <a:lvl1pPr>
              <a:defRPr sz="4400">
                <a:solidFill>
                  <a:srgbClr val="50287D"/>
                </a:solidFill>
              </a:defRPr>
            </a:lvl1pPr>
          </a:lstStyle>
          <a:p>
            <a:r>
              <a:rPr lang="en-US" dirty="0"/>
              <a:t>Click to edit Master title style</a:t>
            </a:r>
          </a:p>
        </p:txBody>
      </p:sp>
      <p:sp>
        <p:nvSpPr>
          <p:cNvPr id="12" name="Text Placeholder 15">
            <a:extLst>
              <a:ext uri="{FF2B5EF4-FFF2-40B4-BE49-F238E27FC236}">
                <a16:creationId xmlns:a16="http://schemas.microsoft.com/office/drawing/2014/main" id="{30F88CDC-9AA5-BE48-9A53-86E0808BEEE0}"/>
              </a:ext>
            </a:extLst>
          </p:cNvPr>
          <p:cNvSpPr>
            <a:spLocks noGrp="1"/>
          </p:cNvSpPr>
          <p:nvPr>
            <p:ph type="body" sz="quarter" idx="16" hasCustomPrompt="1"/>
          </p:nvPr>
        </p:nvSpPr>
        <p:spPr>
          <a:xfrm>
            <a:off x="5890470" y="2406119"/>
            <a:ext cx="5327793" cy="507831"/>
          </a:xfrm>
          <a:prstGeom prst="rect">
            <a:avLst/>
          </a:prstGeom>
        </p:spPr>
        <p:txBody>
          <a:bodyPr wrap="square">
            <a:spAutoFit/>
          </a:bodyPr>
          <a:lstStyle>
            <a:lvl1pPr marL="0" indent="0" algn="l">
              <a:buNone/>
              <a:defRPr sz="3000">
                <a:solidFill>
                  <a:srgbClr val="50287D"/>
                </a:solidFill>
                <a:latin typeface="Cooper Black" panose="0208090404030B020404" pitchFamily="18" charset="77"/>
              </a:defRPr>
            </a:lvl1pPr>
          </a:lstStyle>
          <a:p>
            <a:pPr lvl="0"/>
            <a:r>
              <a:rPr lang="en-US" dirty="0"/>
              <a:t>Click to add subhead</a:t>
            </a:r>
          </a:p>
        </p:txBody>
      </p:sp>
      <p:sp>
        <p:nvSpPr>
          <p:cNvPr id="13" name="Text Placeholder 15">
            <a:extLst>
              <a:ext uri="{FF2B5EF4-FFF2-40B4-BE49-F238E27FC236}">
                <a16:creationId xmlns:a16="http://schemas.microsoft.com/office/drawing/2014/main" id="{72236C15-B474-C54F-B545-825BC9BE23B6}"/>
              </a:ext>
            </a:extLst>
          </p:cNvPr>
          <p:cNvSpPr>
            <a:spLocks noGrp="1"/>
          </p:cNvSpPr>
          <p:nvPr>
            <p:ph type="body" sz="quarter" idx="17" hasCustomPrompt="1"/>
          </p:nvPr>
        </p:nvSpPr>
        <p:spPr>
          <a:xfrm>
            <a:off x="5890471" y="2960151"/>
            <a:ext cx="5327793" cy="845040"/>
          </a:xfrm>
          <a:prstGeom prst="rect">
            <a:avLst/>
          </a:prstGeom>
        </p:spPr>
        <p:txBody>
          <a:bodyPr wrap="square">
            <a:spAutoFit/>
          </a:bodyPr>
          <a:lstStyle>
            <a:lvl1pPr marL="0" indent="0" algn="l">
              <a:lnSpc>
                <a:spcPts val="3000"/>
              </a:lnSpc>
              <a:buNone/>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pic>
        <p:nvPicPr>
          <p:cNvPr id="9" name="Picture 8">
            <a:extLst>
              <a:ext uri="{FF2B5EF4-FFF2-40B4-BE49-F238E27FC236}">
                <a16:creationId xmlns:a16="http://schemas.microsoft.com/office/drawing/2014/main" id="{4843491F-2EBC-824E-8D82-A88EFC81F392}"/>
              </a:ext>
            </a:extLst>
          </p:cNvPr>
          <p:cNvPicPr>
            <a:picLocks noChangeAspect="1"/>
          </p:cNvPicPr>
          <p:nvPr userDrawn="1"/>
        </p:nvPicPr>
        <p:blipFill rotWithShape="1">
          <a:blip r:embed="rId3"/>
          <a:srcRect r="52406" b="11229"/>
          <a:stretch/>
        </p:blipFill>
        <p:spPr>
          <a:xfrm>
            <a:off x="825724" y="561670"/>
            <a:ext cx="3545630" cy="6302267"/>
          </a:xfrm>
          <a:prstGeom prst="rect">
            <a:avLst/>
          </a:prstGeom>
        </p:spPr>
      </p:pic>
      <p:sp>
        <p:nvSpPr>
          <p:cNvPr id="10" name="Picture Placeholder 24">
            <a:extLst>
              <a:ext uri="{FF2B5EF4-FFF2-40B4-BE49-F238E27FC236}">
                <a16:creationId xmlns:a16="http://schemas.microsoft.com/office/drawing/2014/main" id="{166AE3E4-F737-0D42-9846-BDF466653D79}"/>
              </a:ext>
            </a:extLst>
          </p:cNvPr>
          <p:cNvSpPr>
            <a:spLocks noGrp="1"/>
          </p:cNvSpPr>
          <p:nvPr>
            <p:ph type="pic" sz="quarter" idx="19"/>
          </p:nvPr>
        </p:nvSpPr>
        <p:spPr>
          <a:xfrm>
            <a:off x="98578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17" name="Slide Number Placeholder 5">
            <a:extLst>
              <a:ext uri="{FF2B5EF4-FFF2-40B4-BE49-F238E27FC236}">
                <a16:creationId xmlns:a16="http://schemas.microsoft.com/office/drawing/2014/main" id="{58D27538-D7AC-C647-9957-35951B91DA01}"/>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37284883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PAC App B Light Green">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FA67112-624A-334B-8418-F047B3970AD5}"/>
              </a:ext>
            </a:extLst>
          </p:cNvPr>
          <p:cNvGrpSpPr/>
          <p:nvPr userDrawn="1"/>
        </p:nvGrpSpPr>
        <p:grpSpPr>
          <a:xfrm>
            <a:off x="0" y="5869173"/>
            <a:ext cx="12192000" cy="988828"/>
            <a:chOff x="11575" y="5869172"/>
            <a:chExt cx="12192000" cy="988828"/>
          </a:xfrm>
        </p:grpSpPr>
        <p:sp>
          <p:nvSpPr>
            <p:cNvPr id="13" name="Rectangle 12">
              <a:extLst>
                <a:ext uri="{FF2B5EF4-FFF2-40B4-BE49-F238E27FC236}">
                  <a16:creationId xmlns:a16="http://schemas.microsoft.com/office/drawing/2014/main" id="{C8A10DB8-8BE0-1742-AF0F-0CF80B009F1D}"/>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B96F56F5-5DD5-E241-B376-03E5CFF2C1A2}"/>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0" name="Rectangle 9">
            <a:extLst>
              <a:ext uri="{FF2B5EF4-FFF2-40B4-BE49-F238E27FC236}">
                <a16:creationId xmlns:a16="http://schemas.microsoft.com/office/drawing/2014/main" id="{7CAB7C80-7765-7D4E-BD15-BAE1AEA41F73}"/>
              </a:ext>
            </a:extLst>
          </p:cNvPr>
          <p:cNvSpPr/>
          <p:nvPr userDrawn="1"/>
        </p:nvSpPr>
        <p:spPr>
          <a:xfrm>
            <a:off x="0" y="-1"/>
            <a:ext cx="5129213" cy="6857999"/>
          </a:xfrm>
          <a:prstGeom prst="rect">
            <a:avLst/>
          </a:prstGeom>
          <a:solidFill>
            <a:srgbClr val="BDDE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7" name="Title 1">
            <a:extLst>
              <a:ext uri="{FF2B5EF4-FFF2-40B4-BE49-F238E27FC236}">
                <a16:creationId xmlns:a16="http://schemas.microsoft.com/office/drawing/2014/main" id="{517787C0-1757-5D43-A30B-DED3C7868C15}"/>
              </a:ext>
            </a:extLst>
          </p:cNvPr>
          <p:cNvSpPr>
            <a:spLocks noGrp="1"/>
          </p:cNvSpPr>
          <p:nvPr>
            <p:ph type="title"/>
          </p:nvPr>
        </p:nvSpPr>
        <p:spPr>
          <a:xfrm>
            <a:off x="5890471" y="770066"/>
            <a:ext cx="5327793" cy="1328056"/>
          </a:xfrm>
          <a:prstGeom prst="rect">
            <a:avLst/>
          </a:prstGeom>
        </p:spPr>
        <p:txBody>
          <a:bodyPr wrap="square" anchor="t" anchorCtr="0">
            <a:spAutoFit/>
          </a:bodyPr>
          <a:lstStyle>
            <a:lvl1pPr>
              <a:defRPr sz="4400">
                <a:solidFill>
                  <a:srgbClr val="50287D"/>
                </a:solidFill>
              </a:defRPr>
            </a:lvl1pPr>
          </a:lstStyle>
          <a:p>
            <a:r>
              <a:rPr lang="en-US" dirty="0"/>
              <a:t>Click to edit Master title style</a:t>
            </a:r>
          </a:p>
        </p:txBody>
      </p:sp>
      <p:sp>
        <p:nvSpPr>
          <p:cNvPr id="20" name="Text Placeholder 15">
            <a:extLst>
              <a:ext uri="{FF2B5EF4-FFF2-40B4-BE49-F238E27FC236}">
                <a16:creationId xmlns:a16="http://schemas.microsoft.com/office/drawing/2014/main" id="{2C210657-4B54-E44A-97A4-BBA46A198913}"/>
              </a:ext>
            </a:extLst>
          </p:cNvPr>
          <p:cNvSpPr>
            <a:spLocks noGrp="1"/>
          </p:cNvSpPr>
          <p:nvPr>
            <p:ph type="body" sz="quarter" idx="16" hasCustomPrompt="1"/>
          </p:nvPr>
        </p:nvSpPr>
        <p:spPr>
          <a:xfrm>
            <a:off x="5890470" y="2406119"/>
            <a:ext cx="5327793" cy="507831"/>
          </a:xfrm>
          <a:prstGeom prst="rect">
            <a:avLst/>
          </a:prstGeom>
        </p:spPr>
        <p:txBody>
          <a:bodyPr wrap="square">
            <a:spAutoFit/>
          </a:bodyPr>
          <a:lstStyle>
            <a:lvl1pPr marL="0" indent="0" algn="l">
              <a:buNone/>
              <a:defRPr sz="3000">
                <a:solidFill>
                  <a:srgbClr val="50287D"/>
                </a:solidFill>
                <a:latin typeface="Cooper Black" panose="0208090404030B020404" pitchFamily="18" charset="77"/>
              </a:defRPr>
            </a:lvl1pPr>
          </a:lstStyle>
          <a:p>
            <a:pPr lvl="0"/>
            <a:r>
              <a:rPr lang="en-US" dirty="0"/>
              <a:t>Click to add subhead</a:t>
            </a:r>
          </a:p>
        </p:txBody>
      </p:sp>
      <p:sp>
        <p:nvSpPr>
          <p:cNvPr id="21" name="Text Placeholder 15">
            <a:extLst>
              <a:ext uri="{FF2B5EF4-FFF2-40B4-BE49-F238E27FC236}">
                <a16:creationId xmlns:a16="http://schemas.microsoft.com/office/drawing/2014/main" id="{AC61B070-24BF-D44B-934C-9726B214835C}"/>
              </a:ext>
            </a:extLst>
          </p:cNvPr>
          <p:cNvSpPr>
            <a:spLocks noGrp="1"/>
          </p:cNvSpPr>
          <p:nvPr>
            <p:ph type="body" sz="quarter" idx="17" hasCustomPrompt="1"/>
          </p:nvPr>
        </p:nvSpPr>
        <p:spPr>
          <a:xfrm>
            <a:off x="5890471" y="2960151"/>
            <a:ext cx="5327793" cy="845040"/>
          </a:xfrm>
          <a:prstGeom prst="rect">
            <a:avLst/>
          </a:prstGeom>
        </p:spPr>
        <p:txBody>
          <a:bodyPr wrap="square">
            <a:spAutoFit/>
          </a:bodyPr>
          <a:lstStyle>
            <a:lvl1pPr marL="0" indent="0" algn="l">
              <a:lnSpc>
                <a:spcPts val="3000"/>
              </a:lnSpc>
              <a:buNone/>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pic>
        <p:nvPicPr>
          <p:cNvPr id="9" name="Picture 8">
            <a:extLst>
              <a:ext uri="{FF2B5EF4-FFF2-40B4-BE49-F238E27FC236}">
                <a16:creationId xmlns:a16="http://schemas.microsoft.com/office/drawing/2014/main" id="{0662031B-0D8F-DC4F-AC18-C793BC2EEE64}"/>
              </a:ext>
            </a:extLst>
          </p:cNvPr>
          <p:cNvPicPr>
            <a:picLocks noChangeAspect="1"/>
          </p:cNvPicPr>
          <p:nvPr userDrawn="1"/>
        </p:nvPicPr>
        <p:blipFill rotWithShape="1">
          <a:blip r:embed="rId3"/>
          <a:srcRect r="52406" b="11229"/>
          <a:stretch/>
        </p:blipFill>
        <p:spPr>
          <a:xfrm>
            <a:off x="825724" y="561670"/>
            <a:ext cx="3545630" cy="6302267"/>
          </a:xfrm>
          <a:prstGeom prst="rect">
            <a:avLst/>
          </a:prstGeom>
        </p:spPr>
      </p:pic>
      <p:sp>
        <p:nvSpPr>
          <p:cNvPr id="14" name="Picture Placeholder 24">
            <a:extLst>
              <a:ext uri="{FF2B5EF4-FFF2-40B4-BE49-F238E27FC236}">
                <a16:creationId xmlns:a16="http://schemas.microsoft.com/office/drawing/2014/main" id="{766450D9-A5EA-8A4F-960F-BDED81056024}"/>
              </a:ext>
            </a:extLst>
          </p:cNvPr>
          <p:cNvSpPr>
            <a:spLocks noGrp="1"/>
          </p:cNvSpPr>
          <p:nvPr>
            <p:ph type="pic" sz="quarter" idx="19"/>
          </p:nvPr>
        </p:nvSpPr>
        <p:spPr>
          <a:xfrm>
            <a:off x="98578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23" name="Slide Number Placeholder 5">
            <a:extLst>
              <a:ext uri="{FF2B5EF4-FFF2-40B4-BE49-F238E27FC236}">
                <a16:creationId xmlns:a16="http://schemas.microsoft.com/office/drawing/2014/main" id="{D84FEDE1-E66C-3744-B0D6-DFF1947A5626}"/>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360189836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PAC App B Dark Green">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3366CB3-827E-AF4D-86DD-CC66D4EDC61D}"/>
              </a:ext>
            </a:extLst>
          </p:cNvPr>
          <p:cNvGrpSpPr/>
          <p:nvPr userDrawn="1"/>
        </p:nvGrpSpPr>
        <p:grpSpPr>
          <a:xfrm>
            <a:off x="0" y="5869173"/>
            <a:ext cx="12192000" cy="988828"/>
            <a:chOff x="11575" y="5869172"/>
            <a:chExt cx="12192000" cy="988828"/>
          </a:xfrm>
        </p:grpSpPr>
        <p:sp>
          <p:nvSpPr>
            <p:cNvPr id="13" name="Rectangle 12">
              <a:extLst>
                <a:ext uri="{FF2B5EF4-FFF2-40B4-BE49-F238E27FC236}">
                  <a16:creationId xmlns:a16="http://schemas.microsoft.com/office/drawing/2014/main" id="{6D4D1D24-61AC-D740-89DD-4B956142023B}"/>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FD321AEC-4DB7-1044-88B0-3F67BA718C88}"/>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0" name="Rectangle 9">
            <a:extLst>
              <a:ext uri="{FF2B5EF4-FFF2-40B4-BE49-F238E27FC236}">
                <a16:creationId xmlns:a16="http://schemas.microsoft.com/office/drawing/2014/main" id="{0FCE3809-9A05-184B-B7D1-3E60154D40EC}"/>
              </a:ext>
            </a:extLst>
          </p:cNvPr>
          <p:cNvSpPr/>
          <p:nvPr userDrawn="1"/>
        </p:nvSpPr>
        <p:spPr>
          <a:xfrm>
            <a:off x="0" y="-1"/>
            <a:ext cx="5129213" cy="6857999"/>
          </a:xfrm>
          <a:prstGeom prst="rect">
            <a:avLst/>
          </a:prstGeom>
          <a:solidFill>
            <a:srgbClr val="45B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7" name="Title 1">
            <a:extLst>
              <a:ext uri="{FF2B5EF4-FFF2-40B4-BE49-F238E27FC236}">
                <a16:creationId xmlns:a16="http://schemas.microsoft.com/office/drawing/2014/main" id="{346547B4-F949-2940-B93D-ABC65EABFA8A}"/>
              </a:ext>
            </a:extLst>
          </p:cNvPr>
          <p:cNvSpPr>
            <a:spLocks noGrp="1"/>
          </p:cNvSpPr>
          <p:nvPr>
            <p:ph type="title"/>
          </p:nvPr>
        </p:nvSpPr>
        <p:spPr>
          <a:xfrm>
            <a:off x="5890471" y="770066"/>
            <a:ext cx="5327793" cy="1328056"/>
          </a:xfrm>
          <a:prstGeom prst="rect">
            <a:avLst/>
          </a:prstGeom>
        </p:spPr>
        <p:txBody>
          <a:bodyPr wrap="square" anchor="t" anchorCtr="0">
            <a:spAutoFit/>
          </a:bodyPr>
          <a:lstStyle>
            <a:lvl1pPr>
              <a:defRPr sz="4400">
                <a:solidFill>
                  <a:srgbClr val="50287D"/>
                </a:solidFill>
              </a:defRPr>
            </a:lvl1pPr>
          </a:lstStyle>
          <a:p>
            <a:r>
              <a:rPr lang="en-US" dirty="0"/>
              <a:t>Click to edit Master title style</a:t>
            </a:r>
          </a:p>
        </p:txBody>
      </p:sp>
      <p:sp>
        <p:nvSpPr>
          <p:cNvPr id="22" name="Text Placeholder 15">
            <a:extLst>
              <a:ext uri="{FF2B5EF4-FFF2-40B4-BE49-F238E27FC236}">
                <a16:creationId xmlns:a16="http://schemas.microsoft.com/office/drawing/2014/main" id="{758D2664-BF4F-DA47-8C94-AB6731136888}"/>
              </a:ext>
            </a:extLst>
          </p:cNvPr>
          <p:cNvSpPr>
            <a:spLocks noGrp="1"/>
          </p:cNvSpPr>
          <p:nvPr>
            <p:ph type="body" sz="quarter" idx="16" hasCustomPrompt="1"/>
          </p:nvPr>
        </p:nvSpPr>
        <p:spPr>
          <a:xfrm>
            <a:off x="5890470" y="2406119"/>
            <a:ext cx="5327793" cy="507831"/>
          </a:xfrm>
          <a:prstGeom prst="rect">
            <a:avLst/>
          </a:prstGeom>
        </p:spPr>
        <p:txBody>
          <a:bodyPr wrap="square">
            <a:spAutoFit/>
          </a:bodyPr>
          <a:lstStyle>
            <a:lvl1pPr marL="0" indent="0" algn="l">
              <a:buNone/>
              <a:defRPr sz="3000">
                <a:solidFill>
                  <a:srgbClr val="50287D"/>
                </a:solidFill>
                <a:latin typeface="Cooper Black" panose="0208090404030B020404" pitchFamily="18" charset="77"/>
              </a:defRPr>
            </a:lvl1pPr>
          </a:lstStyle>
          <a:p>
            <a:pPr lvl="0"/>
            <a:r>
              <a:rPr lang="en-US" dirty="0"/>
              <a:t>Click to add subhead</a:t>
            </a:r>
          </a:p>
        </p:txBody>
      </p:sp>
      <p:sp>
        <p:nvSpPr>
          <p:cNvPr id="23" name="Text Placeholder 15">
            <a:extLst>
              <a:ext uri="{FF2B5EF4-FFF2-40B4-BE49-F238E27FC236}">
                <a16:creationId xmlns:a16="http://schemas.microsoft.com/office/drawing/2014/main" id="{650D01C4-4590-7046-B477-CE8F1DA88BB2}"/>
              </a:ext>
            </a:extLst>
          </p:cNvPr>
          <p:cNvSpPr>
            <a:spLocks noGrp="1"/>
          </p:cNvSpPr>
          <p:nvPr>
            <p:ph type="body" sz="quarter" idx="17" hasCustomPrompt="1"/>
          </p:nvPr>
        </p:nvSpPr>
        <p:spPr>
          <a:xfrm>
            <a:off x="5890471" y="2960151"/>
            <a:ext cx="5327793" cy="845040"/>
          </a:xfrm>
          <a:prstGeom prst="rect">
            <a:avLst/>
          </a:prstGeom>
        </p:spPr>
        <p:txBody>
          <a:bodyPr wrap="square">
            <a:spAutoFit/>
          </a:bodyPr>
          <a:lstStyle>
            <a:lvl1pPr marL="0" indent="0" algn="l">
              <a:lnSpc>
                <a:spcPts val="3000"/>
              </a:lnSpc>
              <a:buNone/>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pic>
        <p:nvPicPr>
          <p:cNvPr id="9" name="Picture 8">
            <a:extLst>
              <a:ext uri="{FF2B5EF4-FFF2-40B4-BE49-F238E27FC236}">
                <a16:creationId xmlns:a16="http://schemas.microsoft.com/office/drawing/2014/main" id="{97839AA4-D264-E946-88BD-6442C930EC66}"/>
              </a:ext>
            </a:extLst>
          </p:cNvPr>
          <p:cNvPicPr>
            <a:picLocks noChangeAspect="1"/>
          </p:cNvPicPr>
          <p:nvPr userDrawn="1"/>
        </p:nvPicPr>
        <p:blipFill rotWithShape="1">
          <a:blip r:embed="rId3"/>
          <a:srcRect r="52406" b="11229"/>
          <a:stretch/>
        </p:blipFill>
        <p:spPr>
          <a:xfrm>
            <a:off x="825724" y="561670"/>
            <a:ext cx="3545630" cy="6302267"/>
          </a:xfrm>
          <a:prstGeom prst="rect">
            <a:avLst/>
          </a:prstGeom>
        </p:spPr>
      </p:pic>
      <p:sp>
        <p:nvSpPr>
          <p:cNvPr id="14" name="Picture Placeholder 24">
            <a:extLst>
              <a:ext uri="{FF2B5EF4-FFF2-40B4-BE49-F238E27FC236}">
                <a16:creationId xmlns:a16="http://schemas.microsoft.com/office/drawing/2014/main" id="{A66A2E91-BE7E-EF47-AF21-893E7D30ABFA}"/>
              </a:ext>
            </a:extLst>
          </p:cNvPr>
          <p:cNvSpPr>
            <a:spLocks noGrp="1"/>
          </p:cNvSpPr>
          <p:nvPr>
            <p:ph type="pic" sz="quarter" idx="19"/>
          </p:nvPr>
        </p:nvSpPr>
        <p:spPr>
          <a:xfrm>
            <a:off x="98578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21" name="Slide Number Placeholder 5">
            <a:extLst>
              <a:ext uri="{FF2B5EF4-FFF2-40B4-BE49-F238E27FC236}">
                <a16:creationId xmlns:a16="http://schemas.microsoft.com/office/drawing/2014/main" id="{8573BA16-7077-7742-A28D-D2810E298329}"/>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414868892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PAC App B Yellow">
    <p:bg>
      <p:bgPr>
        <a:solidFill>
          <a:schemeClr val="bg1">
            <a:alpha val="80000"/>
          </a:schemeClr>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628752E-4851-8C4A-A235-BD8008308E18}"/>
              </a:ext>
            </a:extLst>
          </p:cNvPr>
          <p:cNvGrpSpPr/>
          <p:nvPr userDrawn="1"/>
        </p:nvGrpSpPr>
        <p:grpSpPr>
          <a:xfrm>
            <a:off x="0" y="5869173"/>
            <a:ext cx="12192000" cy="988828"/>
            <a:chOff x="11575" y="5869172"/>
            <a:chExt cx="12192000" cy="988828"/>
          </a:xfrm>
        </p:grpSpPr>
        <p:sp>
          <p:nvSpPr>
            <p:cNvPr id="13" name="Rectangle 12">
              <a:extLst>
                <a:ext uri="{FF2B5EF4-FFF2-40B4-BE49-F238E27FC236}">
                  <a16:creationId xmlns:a16="http://schemas.microsoft.com/office/drawing/2014/main" id="{CD88BD7F-5898-0649-8ADE-CB43E36A7C84}"/>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55D0B553-6B94-5445-92D1-133771BFDDB0}"/>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0" name="Rectangle 9">
            <a:extLst>
              <a:ext uri="{FF2B5EF4-FFF2-40B4-BE49-F238E27FC236}">
                <a16:creationId xmlns:a16="http://schemas.microsoft.com/office/drawing/2014/main" id="{0DD990BE-F250-F946-B6BD-79169BB878BE}"/>
              </a:ext>
            </a:extLst>
          </p:cNvPr>
          <p:cNvSpPr/>
          <p:nvPr userDrawn="1"/>
        </p:nvSpPr>
        <p:spPr>
          <a:xfrm>
            <a:off x="0" y="-1"/>
            <a:ext cx="5129213" cy="6857999"/>
          </a:xfrm>
          <a:prstGeom prst="rect">
            <a:avLst/>
          </a:prstGeom>
          <a:solidFill>
            <a:srgbClr val="FFD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7" name="Title 1">
            <a:extLst>
              <a:ext uri="{FF2B5EF4-FFF2-40B4-BE49-F238E27FC236}">
                <a16:creationId xmlns:a16="http://schemas.microsoft.com/office/drawing/2014/main" id="{CCE60296-22F8-6F41-9AA6-7764D8B4FC66}"/>
              </a:ext>
            </a:extLst>
          </p:cNvPr>
          <p:cNvSpPr>
            <a:spLocks noGrp="1"/>
          </p:cNvSpPr>
          <p:nvPr>
            <p:ph type="title"/>
          </p:nvPr>
        </p:nvSpPr>
        <p:spPr>
          <a:xfrm>
            <a:off x="5890471" y="770066"/>
            <a:ext cx="5327793" cy="1328056"/>
          </a:xfrm>
          <a:prstGeom prst="rect">
            <a:avLst/>
          </a:prstGeom>
        </p:spPr>
        <p:txBody>
          <a:bodyPr wrap="square" anchor="t" anchorCtr="0">
            <a:spAutoFit/>
          </a:bodyPr>
          <a:lstStyle>
            <a:lvl1pPr>
              <a:defRPr sz="4400">
                <a:solidFill>
                  <a:srgbClr val="50287D"/>
                </a:solidFill>
              </a:defRPr>
            </a:lvl1pPr>
          </a:lstStyle>
          <a:p>
            <a:r>
              <a:rPr lang="en-US" dirty="0"/>
              <a:t>Click to edit Master title style</a:t>
            </a:r>
          </a:p>
        </p:txBody>
      </p:sp>
      <p:sp>
        <p:nvSpPr>
          <p:cNvPr id="22" name="Text Placeholder 15">
            <a:extLst>
              <a:ext uri="{FF2B5EF4-FFF2-40B4-BE49-F238E27FC236}">
                <a16:creationId xmlns:a16="http://schemas.microsoft.com/office/drawing/2014/main" id="{F74F15E1-023A-D048-A75D-3E7DA4963901}"/>
              </a:ext>
            </a:extLst>
          </p:cNvPr>
          <p:cNvSpPr>
            <a:spLocks noGrp="1"/>
          </p:cNvSpPr>
          <p:nvPr>
            <p:ph type="body" sz="quarter" idx="16" hasCustomPrompt="1"/>
          </p:nvPr>
        </p:nvSpPr>
        <p:spPr>
          <a:xfrm>
            <a:off x="5890470" y="2406119"/>
            <a:ext cx="5327793" cy="507831"/>
          </a:xfrm>
          <a:prstGeom prst="rect">
            <a:avLst/>
          </a:prstGeom>
        </p:spPr>
        <p:txBody>
          <a:bodyPr wrap="square">
            <a:spAutoFit/>
          </a:bodyPr>
          <a:lstStyle>
            <a:lvl1pPr marL="0" indent="0" algn="l">
              <a:buNone/>
              <a:defRPr sz="3000">
                <a:solidFill>
                  <a:srgbClr val="50287D"/>
                </a:solidFill>
                <a:latin typeface="Cooper Black" panose="0208090404030B020404" pitchFamily="18" charset="77"/>
              </a:defRPr>
            </a:lvl1pPr>
          </a:lstStyle>
          <a:p>
            <a:pPr lvl="0"/>
            <a:r>
              <a:rPr lang="en-US" dirty="0"/>
              <a:t>Click to add subhead</a:t>
            </a:r>
          </a:p>
        </p:txBody>
      </p:sp>
      <p:sp>
        <p:nvSpPr>
          <p:cNvPr id="23" name="Text Placeholder 15">
            <a:extLst>
              <a:ext uri="{FF2B5EF4-FFF2-40B4-BE49-F238E27FC236}">
                <a16:creationId xmlns:a16="http://schemas.microsoft.com/office/drawing/2014/main" id="{5F22AE80-0FC5-EB44-A4B1-6B7DADC0EA80}"/>
              </a:ext>
            </a:extLst>
          </p:cNvPr>
          <p:cNvSpPr>
            <a:spLocks noGrp="1"/>
          </p:cNvSpPr>
          <p:nvPr>
            <p:ph type="body" sz="quarter" idx="17" hasCustomPrompt="1"/>
          </p:nvPr>
        </p:nvSpPr>
        <p:spPr>
          <a:xfrm>
            <a:off x="5890471" y="2960151"/>
            <a:ext cx="5327793" cy="845040"/>
          </a:xfrm>
          <a:prstGeom prst="rect">
            <a:avLst/>
          </a:prstGeom>
        </p:spPr>
        <p:txBody>
          <a:bodyPr wrap="square">
            <a:spAutoFit/>
          </a:bodyPr>
          <a:lstStyle>
            <a:lvl1pPr marL="0" indent="0" algn="l">
              <a:lnSpc>
                <a:spcPts val="3000"/>
              </a:lnSpc>
              <a:buNone/>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pic>
        <p:nvPicPr>
          <p:cNvPr id="9" name="Picture 8">
            <a:extLst>
              <a:ext uri="{FF2B5EF4-FFF2-40B4-BE49-F238E27FC236}">
                <a16:creationId xmlns:a16="http://schemas.microsoft.com/office/drawing/2014/main" id="{F7D08629-C3C4-704C-8842-9083705D2E88}"/>
              </a:ext>
            </a:extLst>
          </p:cNvPr>
          <p:cNvPicPr>
            <a:picLocks noChangeAspect="1"/>
          </p:cNvPicPr>
          <p:nvPr userDrawn="1"/>
        </p:nvPicPr>
        <p:blipFill rotWithShape="1">
          <a:blip r:embed="rId3"/>
          <a:srcRect r="52406" b="11229"/>
          <a:stretch/>
        </p:blipFill>
        <p:spPr>
          <a:xfrm>
            <a:off x="825724" y="561670"/>
            <a:ext cx="3545630" cy="6302267"/>
          </a:xfrm>
          <a:prstGeom prst="rect">
            <a:avLst/>
          </a:prstGeom>
        </p:spPr>
      </p:pic>
      <p:sp>
        <p:nvSpPr>
          <p:cNvPr id="14" name="Picture Placeholder 24">
            <a:extLst>
              <a:ext uri="{FF2B5EF4-FFF2-40B4-BE49-F238E27FC236}">
                <a16:creationId xmlns:a16="http://schemas.microsoft.com/office/drawing/2014/main" id="{83F3E649-F9CD-E146-9C0B-AF1869655B11}"/>
              </a:ext>
            </a:extLst>
          </p:cNvPr>
          <p:cNvSpPr>
            <a:spLocks noGrp="1"/>
          </p:cNvSpPr>
          <p:nvPr>
            <p:ph type="pic" sz="quarter" idx="19"/>
          </p:nvPr>
        </p:nvSpPr>
        <p:spPr>
          <a:xfrm>
            <a:off x="98578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21" name="Slide Number Placeholder 5">
            <a:extLst>
              <a:ext uri="{FF2B5EF4-FFF2-40B4-BE49-F238E27FC236}">
                <a16:creationId xmlns:a16="http://schemas.microsoft.com/office/drawing/2014/main" id="{6690CE87-3212-784A-AEDC-76F3B375A68C}"/>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265673341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PAC App B Grey">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42E9810-7D1A-5F45-AF95-B5F3A073DC43}"/>
              </a:ext>
            </a:extLst>
          </p:cNvPr>
          <p:cNvGrpSpPr/>
          <p:nvPr userDrawn="1"/>
        </p:nvGrpSpPr>
        <p:grpSpPr>
          <a:xfrm>
            <a:off x="0" y="5869173"/>
            <a:ext cx="12192000" cy="988828"/>
            <a:chOff x="11575" y="5869172"/>
            <a:chExt cx="12192000" cy="988828"/>
          </a:xfrm>
        </p:grpSpPr>
        <p:sp>
          <p:nvSpPr>
            <p:cNvPr id="13" name="Rectangle 12">
              <a:extLst>
                <a:ext uri="{FF2B5EF4-FFF2-40B4-BE49-F238E27FC236}">
                  <a16:creationId xmlns:a16="http://schemas.microsoft.com/office/drawing/2014/main" id="{47BEB46C-ADFC-2F46-9051-8E9B10658450}"/>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F9863851-7047-4E4E-AB37-B5FDF17C69C3}"/>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0" name="Rectangle 9">
            <a:extLst>
              <a:ext uri="{FF2B5EF4-FFF2-40B4-BE49-F238E27FC236}">
                <a16:creationId xmlns:a16="http://schemas.microsoft.com/office/drawing/2014/main" id="{2FC440A9-99A3-7447-969D-A3A3865EB728}"/>
              </a:ext>
            </a:extLst>
          </p:cNvPr>
          <p:cNvSpPr/>
          <p:nvPr userDrawn="1"/>
        </p:nvSpPr>
        <p:spPr>
          <a:xfrm>
            <a:off x="0" y="-1"/>
            <a:ext cx="5129213" cy="6857999"/>
          </a:xfrm>
          <a:prstGeom prst="rect">
            <a:avLst/>
          </a:prstGeom>
          <a:solidFill>
            <a:srgbClr val="ACA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7" name="Title 1">
            <a:extLst>
              <a:ext uri="{FF2B5EF4-FFF2-40B4-BE49-F238E27FC236}">
                <a16:creationId xmlns:a16="http://schemas.microsoft.com/office/drawing/2014/main" id="{2E94A94F-F4AF-A94C-897D-8A44E3B3F526}"/>
              </a:ext>
            </a:extLst>
          </p:cNvPr>
          <p:cNvSpPr>
            <a:spLocks noGrp="1"/>
          </p:cNvSpPr>
          <p:nvPr>
            <p:ph type="title"/>
          </p:nvPr>
        </p:nvSpPr>
        <p:spPr>
          <a:xfrm>
            <a:off x="5890471" y="770066"/>
            <a:ext cx="5327793" cy="1328056"/>
          </a:xfrm>
          <a:prstGeom prst="rect">
            <a:avLst/>
          </a:prstGeom>
        </p:spPr>
        <p:txBody>
          <a:bodyPr wrap="square" anchor="t" anchorCtr="0">
            <a:spAutoFit/>
          </a:bodyPr>
          <a:lstStyle>
            <a:lvl1pPr>
              <a:defRPr sz="4400">
                <a:solidFill>
                  <a:srgbClr val="50287D"/>
                </a:solidFill>
              </a:defRPr>
            </a:lvl1pPr>
          </a:lstStyle>
          <a:p>
            <a:r>
              <a:rPr lang="en-US" dirty="0"/>
              <a:t>Click to edit Master title style</a:t>
            </a:r>
          </a:p>
        </p:txBody>
      </p:sp>
      <p:sp>
        <p:nvSpPr>
          <p:cNvPr id="22" name="Text Placeholder 15">
            <a:extLst>
              <a:ext uri="{FF2B5EF4-FFF2-40B4-BE49-F238E27FC236}">
                <a16:creationId xmlns:a16="http://schemas.microsoft.com/office/drawing/2014/main" id="{9EA0930F-55CB-E349-849F-26B6D5F5A5F5}"/>
              </a:ext>
            </a:extLst>
          </p:cNvPr>
          <p:cNvSpPr>
            <a:spLocks noGrp="1"/>
          </p:cNvSpPr>
          <p:nvPr>
            <p:ph type="body" sz="quarter" idx="16" hasCustomPrompt="1"/>
          </p:nvPr>
        </p:nvSpPr>
        <p:spPr>
          <a:xfrm>
            <a:off x="5890470" y="2406119"/>
            <a:ext cx="5327793" cy="507831"/>
          </a:xfrm>
          <a:prstGeom prst="rect">
            <a:avLst/>
          </a:prstGeom>
        </p:spPr>
        <p:txBody>
          <a:bodyPr wrap="square">
            <a:spAutoFit/>
          </a:bodyPr>
          <a:lstStyle>
            <a:lvl1pPr marL="0" indent="0" algn="l">
              <a:buNone/>
              <a:defRPr sz="3000">
                <a:solidFill>
                  <a:srgbClr val="50287D"/>
                </a:solidFill>
                <a:latin typeface="Cooper Black" panose="0208090404030B020404" pitchFamily="18" charset="77"/>
              </a:defRPr>
            </a:lvl1pPr>
          </a:lstStyle>
          <a:p>
            <a:pPr lvl="0"/>
            <a:r>
              <a:rPr lang="en-US" dirty="0"/>
              <a:t>Click to add subhead</a:t>
            </a:r>
          </a:p>
        </p:txBody>
      </p:sp>
      <p:sp>
        <p:nvSpPr>
          <p:cNvPr id="23" name="Text Placeholder 15">
            <a:extLst>
              <a:ext uri="{FF2B5EF4-FFF2-40B4-BE49-F238E27FC236}">
                <a16:creationId xmlns:a16="http://schemas.microsoft.com/office/drawing/2014/main" id="{B66D4A56-FFEF-CE44-BBCF-CC678F1D7EF9}"/>
              </a:ext>
            </a:extLst>
          </p:cNvPr>
          <p:cNvSpPr>
            <a:spLocks noGrp="1"/>
          </p:cNvSpPr>
          <p:nvPr>
            <p:ph type="body" sz="quarter" idx="17" hasCustomPrompt="1"/>
          </p:nvPr>
        </p:nvSpPr>
        <p:spPr>
          <a:xfrm>
            <a:off x="5890471" y="2960151"/>
            <a:ext cx="5327793" cy="845040"/>
          </a:xfrm>
          <a:prstGeom prst="rect">
            <a:avLst/>
          </a:prstGeom>
        </p:spPr>
        <p:txBody>
          <a:bodyPr wrap="square">
            <a:spAutoFit/>
          </a:bodyPr>
          <a:lstStyle>
            <a:lvl1pPr marL="0" indent="0" algn="l">
              <a:lnSpc>
                <a:spcPts val="3000"/>
              </a:lnSpc>
              <a:buNone/>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pic>
        <p:nvPicPr>
          <p:cNvPr id="14" name="Picture 13">
            <a:extLst>
              <a:ext uri="{FF2B5EF4-FFF2-40B4-BE49-F238E27FC236}">
                <a16:creationId xmlns:a16="http://schemas.microsoft.com/office/drawing/2014/main" id="{155972E4-03F8-7E49-8C89-AED373F80C54}"/>
              </a:ext>
            </a:extLst>
          </p:cNvPr>
          <p:cNvPicPr>
            <a:picLocks noChangeAspect="1"/>
          </p:cNvPicPr>
          <p:nvPr userDrawn="1"/>
        </p:nvPicPr>
        <p:blipFill rotWithShape="1">
          <a:blip r:embed="rId3"/>
          <a:srcRect r="52406" b="11229"/>
          <a:stretch/>
        </p:blipFill>
        <p:spPr>
          <a:xfrm>
            <a:off x="825724" y="561670"/>
            <a:ext cx="3545630" cy="6302267"/>
          </a:xfrm>
          <a:prstGeom prst="rect">
            <a:avLst/>
          </a:prstGeom>
        </p:spPr>
      </p:pic>
      <p:sp>
        <p:nvSpPr>
          <p:cNvPr id="15" name="Picture Placeholder 24">
            <a:extLst>
              <a:ext uri="{FF2B5EF4-FFF2-40B4-BE49-F238E27FC236}">
                <a16:creationId xmlns:a16="http://schemas.microsoft.com/office/drawing/2014/main" id="{CCCDCF99-D82E-D748-9036-734901414CF8}"/>
              </a:ext>
            </a:extLst>
          </p:cNvPr>
          <p:cNvSpPr>
            <a:spLocks noGrp="1"/>
          </p:cNvSpPr>
          <p:nvPr>
            <p:ph type="pic" sz="quarter" idx="19"/>
          </p:nvPr>
        </p:nvSpPr>
        <p:spPr>
          <a:xfrm>
            <a:off x="98578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18" name="Slide Number Placeholder 5">
            <a:extLst>
              <a:ext uri="{FF2B5EF4-FFF2-40B4-BE49-F238E27FC236}">
                <a16:creationId xmlns:a16="http://schemas.microsoft.com/office/drawing/2014/main" id="{33F30C5F-B6F4-DC4E-B643-EC8C26F39019}"/>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1349081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 Yellow Pinwheel">
    <p:bg>
      <p:bgPr>
        <a:solidFill>
          <a:srgbClr val="FFD274"/>
        </a:solidFill>
        <a:effectLst/>
      </p:bgPr>
    </p:bg>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52F55802-0A50-EE4C-B276-969472795D1C}"/>
              </a:ext>
            </a:extLst>
          </p:cNvPr>
          <p:cNvPicPr>
            <a:picLocks noChangeAspect="1"/>
          </p:cNvPicPr>
          <p:nvPr userDrawn="1"/>
        </p:nvPicPr>
        <p:blipFill rotWithShape="1">
          <a:blip r:embed="rId2">
            <a:alphaModFix amt="30000"/>
          </a:blip>
          <a:srcRect r="28265"/>
          <a:stretch/>
        </p:blipFill>
        <p:spPr>
          <a:xfrm>
            <a:off x="5890674" y="-18725"/>
            <a:ext cx="6301326" cy="6668375"/>
          </a:xfrm>
          <a:prstGeom prst="rect">
            <a:avLst/>
          </a:prstGeom>
        </p:spPr>
      </p:pic>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138768" y="1461003"/>
            <a:ext cx="9144000" cy="2387600"/>
          </a:xfrm>
        </p:spPr>
        <p:txBody>
          <a:bodyPr anchor="b">
            <a:normAutofit/>
          </a:bodyPr>
          <a:lstStyle>
            <a:lvl1pPr algn="l">
              <a:defRPr sz="6500">
                <a:solidFill>
                  <a:srgbClr val="50287D"/>
                </a:solidFill>
              </a:defRPr>
            </a:lvl1pPr>
          </a:lstStyle>
          <a:p>
            <a:r>
              <a:rPr lang="en-US" dirty="0"/>
              <a:t>Click to edit Master title style</a:t>
            </a:r>
          </a:p>
        </p:txBody>
      </p:sp>
      <p:sp>
        <p:nvSpPr>
          <p:cNvPr id="5" name="Subtitle 2">
            <a:extLst>
              <a:ext uri="{FF2B5EF4-FFF2-40B4-BE49-F238E27FC236}">
                <a16:creationId xmlns:a16="http://schemas.microsoft.com/office/drawing/2014/main" id="{8D5C4A0F-C6D6-1F4B-BAF8-4C65F410FBE7}"/>
              </a:ext>
            </a:extLst>
          </p:cNvPr>
          <p:cNvSpPr>
            <a:spLocks noGrp="1"/>
          </p:cNvSpPr>
          <p:nvPr>
            <p:ph type="subTitle" idx="1"/>
          </p:nvPr>
        </p:nvSpPr>
        <p:spPr>
          <a:xfrm>
            <a:off x="1138768" y="3940678"/>
            <a:ext cx="9144000" cy="16557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B7AD5738-ACB0-4045-BC8A-A12E8BA952A4}"/>
              </a:ext>
            </a:extLst>
          </p:cNvPr>
          <p:cNvPicPr>
            <a:picLocks noChangeAspect="1"/>
          </p:cNvPicPr>
          <p:nvPr userDrawn="1"/>
        </p:nvPicPr>
        <p:blipFill>
          <a:blip r:embed="rId3"/>
          <a:srcRect/>
          <a:stretch/>
        </p:blipFill>
        <p:spPr>
          <a:xfrm>
            <a:off x="10185857" y="6081710"/>
            <a:ext cx="1642351" cy="526673"/>
          </a:xfrm>
          <a:prstGeom prst="rect">
            <a:avLst/>
          </a:prstGeom>
        </p:spPr>
      </p:pic>
    </p:spTree>
    <p:extLst>
      <p:ext uri="{BB962C8B-B14F-4D97-AF65-F5344CB8AC3E}">
        <p14:creationId xmlns:p14="http://schemas.microsoft.com/office/powerpoint/2010/main" val="191130330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PAC App B Purple">
    <p:bg>
      <p:bgPr>
        <a:solidFill>
          <a:schemeClr val="bg1">
            <a:alpha val="89804"/>
          </a:schemeClr>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06BB7AC-56A2-CC41-9689-4566170C9072}"/>
              </a:ext>
            </a:extLst>
          </p:cNvPr>
          <p:cNvGrpSpPr/>
          <p:nvPr userDrawn="1"/>
        </p:nvGrpSpPr>
        <p:grpSpPr>
          <a:xfrm>
            <a:off x="0" y="5869173"/>
            <a:ext cx="12192000" cy="988828"/>
            <a:chOff x="11575" y="5869172"/>
            <a:chExt cx="12192000" cy="988828"/>
          </a:xfrm>
        </p:grpSpPr>
        <p:sp>
          <p:nvSpPr>
            <p:cNvPr id="18" name="Rectangle 17">
              <a:extLst>
                <a:ext uri="{FF2B5EF4-FFF2-40B4-BE49-F238E27FC236}">
                  <a16:creationId xmlns:a16="http://schemas.microsoft.com/office/drawing/2014/main" id="{64ECD657-4819-8549-BD1B-C51480FB4EA9}"/>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65C47B4B-ABC7-4443-9AA9-23F388429607}"/>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0" name="Rectangle 9">
            <a:extLst>
              <a:ext uri="{FF2B5EF4-FFF2-40B4-BE49-F238E27FC236}">
                <a16:creationId xmlns:a16="http://schemas.microsoft.com/office/drawing/2014/main" id="{E673D6D8-27B7-2A46-834E-FAB9334F656C}"/>
              </a:ext>
            </a:extLst>
          </p:cNvPr>
          <p:cNvSpPr/>
          <p:nvPr userDrawn="1"/>
        </p:nvSpPr>
        <p:spPr>
          <a:xfrm>
            <a:off x="0" y="-1"/>
            <a:ext cx="5129213" cy="6857999"/>
          </a:xfrm>
          <a:prstGeom prst="rect">
            <a:avLst/>
          </a:prstGeom>
          <a:solidFill>
            <a:srgbClr val="50287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7" name="Title 1">
            <a:extLst>
              <a:ext uri="{FF2B5EF4-FFF2-40B4-BE49-F238E27FC236}">
                <a16:creationId xmlns:a16="http://schemas.microsoft.com/office/drawing/2014/main" id="{0D75F8F7-48B6-AC4A-98F4-01CC4BC75DDD}"/>
              </a:ext>
            </a:extLst>
          </p:cNvPr>
          <p:cNvSpPr>
            <a:spLocks noGrp="1"/>
          </p:cNvSpPr>
          <p:nvPr>
            <p:ph type="title"/>
          </p:nvPr>
        </p:nvSpPr>
        <p:spPr>
          <a:xfrm>
            <a:off x="5890471" y="770066"/>
            <a:ext cx="5327793" cy="1328056"/>
          </a:xfrm>
          <a:prstGeom prst="rect">
            <a:avLst/>
          </a:prstGeom>
        </p:spPr>
        <p:txBody>
          <a:bodyPr wrap="square" anchor="t" anchorCtr="0">
            <a:spAutoFit/>
          </a:bodyPr>
          <a:lstStyle>
            <a:lvl1pPr>
              <a:defRPr sz="4400">
                <a:solidFill>
                  <a:srgbClr val="50287D"/>
                </a:solidFill>
              </a:defRPr>
            </a:lvl1pPr>
          </a:lstStyle>
          <a:p>
            <a:r>
              <a:rPr lang="en-US" dirty="0"/>
              <a:t>Click to edit Master title style</a:t>
            </a:r>
          </a:p>
        </p:txBody>
      </p:sp>
      <p:sp>
        <p:nvSpPr>
          <p:cNvPr id="22" name="Text Placeholder 15">
            <a:extLst>
              <a:ext uri="{FF2B5EF4-FFF2-40B4-BE49-F238E27FC236}">
                <a16:creationId xmlns:a16="http://schemas.microsoft.com/office/drawing/2014/main" id="{2497A926-D375-7147-9B0C-CAFC9CBDC208}"/>
              </a:ext>
            </a:extLst>
          </p:cNvPr>
          <p:cNvSpPr>
            <a:spLocks noGrp="1"/>
          </p:cNvSpPr>
          <p:nvPr>
            <p:ph type="body" sz="quarter" idx="16" hasCustomPrompt="1"/>
          </p:nvPr>
        </p:nvSpPr>
        <p:spPr>
          <a:xfrm>
            <a:off x="5890470" y="2406119"/>
            <a:ext cx="5327793" cy="507831"/>
          </a:xfrm>
          <a:prstGeom prst="rect">
            <a:avLst/>
          </a:prstGeom>
        </p:spPr>
        <p:txBody>
          <a:bodyPr wrap="square">
            <a:spAutoFit/>
          </a:bodyPr>
          <a:lstStyle>
            <a:lvl1pPr marL="0" indent="0" algn="l">
              <a:buNone/>
              <a:defRPr sz="3000">
                <a:solidFill>
                  <a:srgbClr val="50287D"/>
                </a:solidFill>
                <a:latin typeface="Cooper Black" panose="0208090404030B020404" pitchFamily="18" charset="77"/>
              </a:defRPr>
            </a:lvl1pPr>
          </a:lstStyle>
          <a:p>
            <a:pPr lvl="0"/>
            <a:r>
              <a:rPr lang="en-US" dirty="0"/>
              <a:t>Click to add subhead</a:t>
            </a:r>
          </a:p>
        </p:txBody>
      </p:sp>
      <p:sp>
        <p:nvSpPr>
          <p:cNvPr id="23" name="Text Placeholder 15">
            <a:extLst>
              <a:ext uri="{FF2B5EF4-FFF2-40B4-BE49-F238E27FC236}">
                <a16:creationId xmlns:a16="http://schemas.microsoft.com/office/drawing/2014/main" id="{4AF47135-7DFC-EA46-B651-6C33B782461D}"/>
              </a:ext>
            </a:extLst>
          </p:cNvPr>
          <p:cNvSpPr>
            <a:spLocks noGrp="1"/>
          </p:cNvSpPr>
          <p:nvPr>
            <p:ph type="body" sz="quarter" idx="17" hasCustomPrompt="1"/>
          </p:nvPr>
        </p:nvSpPr>
        <p:spPr>
          <a:xfrm>
            <a:off x="5890471" y="2960151"/>
            <a:ext cx="5327793" cy="845040"/>
          </a:xfrm>
          <a:prstGeom prst="rect">
            <a:avLst/>
          </a:prstGeom>
        </p:spPr>
        <p:txBody>
          <a:bodyPr wrap="square">
            <a:spAutoFit/>
          </a:bodyPr>
          <a:lstStyle>
            <a:lvl1pPr marL="0" indent="0" algn="l">
              <a:lnSpc>
                <a:spcPts val="3000"/>
              </a:lnSpc>
              <a:buNone/>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pic>
        <p:nvPicPr>
          <p:cNvPr id="9" name="Picture 8">
            <a:extLst>
              <a:ext uri="{FF2B5EF4-FFF2-40B4-BE49-F238E27FC236}">
                <a16:creationId xmlns:a16="http://schemas.microsoft.com/office/drawing/2014/main" id="{BF86FE6E-7728-E741-A2B3-3494E27CA7CF}"/>
              </a:ext>
            </a:extLst>
          </p:cNvPr>
          <p:cNvPicPr>
            <a:picLocks noChangeAspect="1"/>
          </p:cNvPicPr>
          <p:nvPr userDrawn="1"/>
        </p:nvPicPr>
        <p:blipFill rotWithShape="1">
          <a:blip r:embed="rId3"/>
          <a:srcRect r="52406" b="11229"/>
          <a:stretch/>
        </p:blipFill>
        <p:spPr>
          <a:xfrm>
            <a:off x="825724" y="561670"/>
            <a:ext cx="3545630" cy="6302267"/>
          </a:xfrm>
          <a:prstGeom prst="rect">
            <a:avLst/>
          </a:prstGeom>
        </p:spPr>
      </p:pic>
      <p:sp>
        <p:nvSpPr>
          <p:cNvPr id="14" name="Picture Placeholder 24">
            <a:extLst>
              <a:ext uri="{FF2B5EF4-FFF2-40B4-BE49-F238E27FC236}">
                <a16:creationId xmlns:a16="http://schemas.microsoft.com/office/drawing/2014/main" id="{437ECDAE-6023-2F4F-8795-73F5B214537E}"/>
              </a:ext>
            </a:extLst>
          </p:cNvPr>
          <p:cNvSpPr>
            <a:spLocks noGrp="1"/>
          </p:cNvSpPr>
          <p:nvPr>
            <p:ph type="pic" sz="quarter" idx="19"/>
          </p:nvPr>
        </p:nvSpPr>
        <p:spPr>
          <a:xfrm>
            <a:off x="98578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21" name="Slide Number Placeholder 5">
            <a:extLst>
              <a:ext uri="{FF2B5EF4-FFF2-40B4-BE49-F238E27FC236}">
                <a16:creationId xmlns:a16="http://schemas.microsoft.com/office/drawing/2014/main" id="{5EB5F490-FE7C-4D49-823B-954CA4F13D93}"/>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29277989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AC App B Light Blue">
    <p:bg>
      <p:bgPr>
        <a:solidFill>
          <a:schemeClr val="bg1">
            <a:alpha val="9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D4D56D-992F-D048-8C0D-D03311162FA3}"/>
              </a:ext>
            </a:extLst>
          </p:cNvPr>
          <p:cNvSpPr/>
          <p:nvPr userDrawn="1"/>
        </p:nvSpPr>
        <p:spPr>
          <a:xfrm>
            <a:off x="0" y="-1"/>
            <a:ext cx="5129213" cy="6857999"/>
          </a:xfrm>
          <a:prstGeom prst="rect">
            <a:avLst/>
          </a:prstGeom>
          <a:solidFill>
            <a:srgbClr val="A7DB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1" name="Title 1">
            <a:extLst>
              <a:ext uri="{FF2B5EF4-FFF2-40B4-BE49-F238E27FC236}">
                <a16:creationId xmlns:a16="http://schemas.microsoft.com/office/drawing/2014/main" id="{EAEC8FAD-F3B3-7F49-AD95-C893163AA53D}"/>
              </a:ext>
            </a:extLst>
          </p:cNvPr>
          <p:cNvSpPr>
            <a:spLocks noGrp="1"/>
          </p:cNvSpPr>
          <p:nvPr>
            <p:ph type="title"/>
          </p:nvPr>
        </p:nvSpPr>
        <p:spPr>
          <a:xfrm>
            <a:off x="5890471" y="770066"/>
            <a:ext cx="5327793" cy="1328056"/>
          </a:xfrm>
          <a:prstGeom prst="rect">
            <a:avLst/>
          </a:prstGeom>
        </p:spPr>
        <p:txBody>
          <a:bodyPr wrap="square" anchor="t" anchorCtr="0">
            <a:spAutoFit/>
          </a:bodyPr>
          <a:lstStyle>
            <a:lvl1pPr>
              <a:defRPr sz="4400">
                <a:solidFill>
                  <a:srgbClr val="50287D"/>
                </a:solidFill>
              </a:defRPr>
            </a:lvl1pPr>
          </a:lstStyle>
          <a:p>
            <a:r>
              <a:rPr lang="en-US" dirty="0"/>
              <a:t>Click to edit Master title style</a:t>
            </a:r>
          </a:p>
        </p:txBody>
      </p:sp>
      <p:sp>
        <p:nvSpPr>
          <p:cNvPr id="12" name="Text Placeholder 15">
            <a:extLst>
              <a:ext uri="{FF2B5EF4-FFF2-40B4-BE49-F238E27FC236}">
                <a16:creationId xmlns:a16="http://schemas.microsoft.com/office/drawing/2014/main" id="{EF6A691C-D0BA-894B-816C-F00234A6D5C2}"/>
              </a:ext>
            </a:extLst>
          </p:cNvPr>
          <p:cNvSpPr>
            <a:spLocks noGrp="1"/>
          </p:cNvSpPr>
          <p:nvPr>
            <p:ph type="body" sz="quarter" idx="16" hasCustomPrompt="1"/>
          </p:nvPr>
        </p:nvSpPr>
        <p:spPr>
          <a:xfrm>
            <a:off x="5890470" y="2406119"/>
            <a:ext cx="5327793" cy="507831"/>
          </a:xfrm>
          <a:prstGeom prst="rect">
            <a:avLst/>
          </a:prstGeom>
        </p:spPr>
        <p:txBody>
          <a:bodyPr wrap="square">
            <a:spAutoFit/>
          </a:bodyPr>
          <a:lstStyle>
            <a:lvl1pPr marL="0" indent="0" algn="l">
              <a:buNone/>
              <a:defRPr sz="3000">
                <a:solidFill>
                  <a:srgbClr val="50287D"/>
                </a:solidFill>
                <a:latin typeface="Cooper Black" panose="0208090404030B020404" pitchFamily="18" charset="77"/>
              </a:defRPr>
            </a:lvl1pPr>
          </a:lstStyle>
          <a:p>
            <a:pPr lvl="0"/>
            <a:r>
              <a:rPr lang="en-US" dirty="0"/>
              <a:t>Click to add subhead</a:t>
            </a:r>
          </a:p>
        </p:txBody>
      </p:sp>
      <p:sp>
        <p:nvSpPr>
          <p:cNvPr id="13" name="Text Placeholder 15">
            <a:extLst>
              <a:ext uri="{FF2B5EF4-FFF2-40B4-BE49-F238E27FC236}">
                <a16:creationId xmlns:a16="http://schemas.microsoft.com/office/drawing/2014/main" id="{43D0A72D-0824-C044-BF70-B8CA2E99BA70}"/>
              </a:ext>
            </a:extLst>
          </p:cNvPr>
          <p:cNvSpPr>
            <a:spLocks noGrp="1"/>
          </p:cNvSpPr>
          <p:nvPr>
            <p:ph type="body" sz="quarter" idx="17" hasCustomPrompt="1"/>
          </p:nvPr>
        </p:nvSpPr>
        <p:spPr>
          <a:xfrm>
            <a:off x="5890471" y="2960151"/>
            <a:ext cx="5327793" cy="845040"/>
          </a:xfrm>
          <a:prstGeom prst="rect">
            <a:avLst/>
          </a:prstGeom>
        </p:spPr>
        <p:txBody>
          <a:bodyPr wrap="square">
            <a:spAutoFit/>
          </a:bodyPr>
          <a:lstStyle>
            <a:lvl1pPr marL="0" indent="0" algn="l">
              <a:lnSpc>
                <a:spcPts val="3000"/>
              </a:lnSpc>
              <a:buNone/>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pic>
        <p:nvPicPr>
          <p:cNvPr id="14" name="Picture 13">
            <a:extLst>
              <a:ext uri="{FF2B5EF4-FFF2-40B4-BE49-F238E27FC236}">
                <a16:creationId xmlns:a16="http://schemas.microsoft.com/office/drawing/2014/main" id="{65C56332-D818-6C44-860E-6564591626BF}"/>
              </a:ext>
            </a:extLst>
          </p:cNvPr>
          <p:cNvPicPr>
            <a:picLocks noChangeAspect="1"/>
          </p:cNvPicPr>
          <p:nvPr userDrawn="1"/>
        </p:nvPicPr>
        <p:blipFill rotWithShape="1">
          <a:blip r:embed="rId2"/>
          <a:srcRect r="52406" b="11229"/>
          <a:stretch/>
        </p:blipFill>
        <p:spPr>
          <a:xfrm>
            <a:off x="825724" y="561670"/>
            <a:ext cx="3545630" cy="6302267"/>
          </a:xfrm>
          <a:prstGeom prst="rect">
            <a:avLst/>
          </a:prstGeom>
        </p:spPr>
      </p:pic>
      <p:sp>
        <p:nvSpPr>
          <p:cNvPr id="15" name="Picture Placeholder 24">
            <a:extLst>
              <a:ext uri="{FF2B5EF4-FFF2-40B4-BE49-F238E27FC236}">
                <a16:creationId xmlns:a16="http://schemas.microsoft.com/office/drawing/2014/main" id="{9B6E8852-E082-E74A-9019-7FB6F98E5FB1}"/>
              </a:ext>
            </a:extLst>
          </p:cNvPr>
          <p:cNvSpPr>
            <a:spLocks noGrp="1"/>
          </p:cNvSpPr>
          <p:nvPr>
            <p:ph type="pic" sz="quarter" idx="19"/>
          </p:nvPr>
        </p:nvSpPr>
        <p:spPr>
          <a:xfrm>
            <a:off x="98578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18" name="Slide Number Placeholder 5">
            <a:extLst>
              <a:ext uri="{FF2B5EF4-FFF2-40B4-BE49-F238E27FC236}">
                <a16:creationId xmlns:a16="http://schemas.microsoft.com/office/drawing/2014/main" id="{AAE0D0C1-4552-9040-B632-543F6AE633A6}"/>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153799922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AC App B Orange">
    <p:bg>
      <p:bgPr>
        <a:solidFill>
          <a:schemeClr val="bg1">
            <a:alpha val="9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D4D56D-992F-D048-8C0D-D03311162FA3}"/>
              </a:ext>
            </a:extLst>
          </p:cNvPr>
          <p:cNvSpPr/>
          <p:nvPr userDrawn="1"/>
        </p:nvSpPr>
        <p:spPr>
          <a:xfrm>
            <a:off x="0" y="-1"/>
            <a:ext cx="5129213" cy="6857999"/>
          </a:xfrm>
          <a:prstGeom prst="rect">
            <a:avLst/>
          </a:prstGeom>
          <a:solidFill>
            <a:srgbClr val="E89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1" name="Title 1">
            <a:extLst>
              <a:ext uri="{FF2B5EF4-FFF2-40B4-BE49-F238E27FC236}">
                <a16:creationId xmlns:a16="http://schemas.microsoft.com/office/drawing/2014/main" id="{EAEC8FAD-F3B3-7F49-AD95-C893163AA53D}"/>
              </a:ext>
            </a:extLst>
          </p:cNvPr>
          <p:cNvSpPr>
            <a:spLocks noGrp="1"/>
          </p:cNvSpPr>
          <p:nvPr>
            <p:ph type="title"/>
          </p:nvPr>
        </p:nvSpPr>
        <p:spPr>
          <a:xfrm>
            <a:off x="5890471" y="770066"/>
            <a:ext cx="5327793" cy="1328056"/>
          </a:xfrm>
          <a:prstGeom prst="rect">
            <a:avLst/>
          </a:prstGeom>
        </p:spPr>
        <p:txBody>
          <a:bodyPr wrap="square" anchor="t" anchorCtr="0">
            <a:spAutoFit/>
          </a:bodyPr>
          <a:lstStyle>
            <a:lvl1pPr>
              <a:defRPr sz="4400">
                <a:solidFill>
                  <a:srgbClr val="50287D"/>
                </a:solidFill>
              </a:defRPr>
            </a:lvl1pPr>
          </a:lstStyle>
          <a:p>
            <a:r>
              <a:rPr lang="en-US" dirty="0"/>
              <a:t>Click to edit Master title style</a:t>
            </a:r>
          </a:p>
        </p:txBody>
      </p:sp>
      <p:sp>
        <p:nvSpPr>
          <p:cNvPr id="12" name="Text Placeholder 15">
            <a:extLst>
              <a:ext uri="{FF2B5EF4-FFF2-40B4-BE49-F238E27FC236}">
                <a16:creationId xmlns:a16="http://schemas.microsoft.com/office/drawing/2014/main" id="{EF6A691C-D0BA-894B-816C-F00234A6D5C2}"/>
              </a:ext>
            </a:extLst>
          </p:cNvPr>
          <p:cNvSpPr>
            <a:spLocks noGrp="1"/>
          </p:cNvSpPr>
          <p:nvPr>
            <p:ph type="body" sz="quarter" idx="16" hasCustomPrompt="1"/>
          </p:nvPr>
        </p:nvSpPr>
        <p:spPr>
          <a:xfrm>
            <a:off x="5890470" y="2406119"/>
            <a:ext cx="5327793" cy="507831"/>
          </a:xfrm>
          <a:prstGeom prst="rect">
            <a:avLst/>
          </a:prstGeom>
        </p:spPr>
        <p:txBody>
          <a:bodyPr wrap="square">
            <a:spAutoFit/>
          </a:bodyPr>
          <a:lstStyle>
            <a:lvl1pPr marL="0" indent="0" algn="l">
              <a:buNone/>
              <a:defRPr sz="3000">
                <a:solidFill>
                  <a:srgbClr val="50287D"/>
                </a:solidFill>
                <a:latin typeface="Cooper Black" panose="0208090404030B020404" pitchFamily="18" charset="77"/>
              </a:defRPr>
            </a:lvl1pPr>
          </a:lstStyle>
          <a:p>
            <a:pPr lvl="0"/>
            <a:r>
              <a:rPr lang="en-US" dirty="0"/>
              <a:t>Click to add subhead</a:t>
            </a:r>
          </a:p>
        </p:txBody>
      </p:sp>
      <p:sp>
        <p:nvSpPr>
          <p:cNvPr id="13" name="Text Placeholder 15">
            <a:extLst>
              <a:ext uri="{FF2B5EF4-FFF2-40B4-BE49-F238E27FC236}">
                <a16:creationId xmlns:a16="http://schemas.microsoft.com/office/drawing/2014/main" id="{43D0A72D-0824-C044-BF70-B8CA2E99BA70}"/>
              </a:ext>
            </a:extLst>
          </p:cNvPr>
          <p:cNvSpPr>
            <a:spLocks noGrp="1"/>
          </p:cNvSpPr>
          <p:nvPr>
            <p:ph type="body" sz="quarter" idx="17" hasCustomPrompt="1"/>
          </p:nvPr>
        </p:nvSpPr>
        <p:spPr>
          <a:xfrm>
            <a:off x="5890471" y="2960151"/>
            <a:ext cx="5327793" cy="845040"/>
          </a:xfrm>
          <a:prstGeom prst="rect">
            <a:avLst/>
          </a:prstGeom>
        </p:spPr>
        <p:txBody>
          <a:bodyPr wrap="square">
            <a:spAutoFit/>
          </a:bodyPr>
          <a:lstStyle>
            <a:lvl1pPr marL="0" indent="0" algn="l">
              <a:lnSpc>
                <a:spcPts val="3000"/>
              </a:lnSpc>
              <a:buNone/>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pic>
        <p:nvPicPr>
          <p:cNvPr id="14" name="Picture 13">
            <a:extLst>
              <a:ext uri="{FF2B5EF4-FFF2-40B4-BE49-F238E27FC236}">
                <a16:creationId xmlns:a16="http://schemas.microsoft.com/office/drawing/2014/main" id="{65C56332-D818-6C44-860E-6564591626BF}"/>
              </a:ext>
            </a:extLst>
          </p:cNvPr>
          <p:cNvPicPr>
            <a:picLocks noChangeAspect="1"/>
          </p:cNvPicPr>
          <p:nvPr userDrawn="1"/>
        </p:nvPicPr>
        <p:blipFill rotWithShape="1">
          <a:blip r:embed="rId2"/>
          <a:srcRect r="52406" b="11229"/>
          <a:stretch/>
        </p:blipFill>
        <p:spPr>
          <a:xfrm>
            <a:off x="825724" y="561670"/>
            <a:ext cx="3545630" cy="6302267"/>
          </a:xfrm>
          <a:prstGeom prst="rect">
            <a:avLst/>
          </a:prstGeom>
        </p:spPr>
      </p:pic>
      <p:sp>
        <p:nvSpPr>
          <p:cNvPr id="15" name="Picture Placeholder 24">
            <a:extLst>
              <a:ext uri="{FF2B5EF4-FFF2-40B4-BE49-F238E27FC236}">
                <a16:creationId xmlns:a16="http://schemas.microsoft.com/office/drawing/2014/main" id="{9B6E8852-E082-E74A-9019-7FB6F98E5FB1}"/>
              </a:ext>
            </a:extLst>
          </p:cNvPr>
          <p:cNvSpPr>
            <a:spLocks noGrp="1"/>
          </p:cNvSpPr>
          <p:nvPr>
            <p:ph type="pic" sz="quarter" idx="19"/>
          </p:nvPr>
        </p:nvSpPr>
        <p:spPr>
          <a:xfrm>
            <a:off x="98578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10" name="Slide Number Placeholder 5">
            <a:extLst>
              <a:ext uri="{FF2B5EF4-FFF2-40B4-BE49-F238E27FC236}">
                <a16:creationId xmlns:a16="http://schemas.microsoft.com/office/drawing/2014/main" id="{A2B9DA3C-BE66-2B4A-8CB3-6BE878F415CD}"/>
              </a:ext>
            </a:extLst>
          </p:cNvPr>
          <p:cNvSpPr txBox="1">
            <a:spLocks/>
          </p:cNvSpPr>
          <p:nvPr userDrawn="1"/>
        </p:nvSpPr>
        <p:spPr>
          <a:xfrm>
            <a:off x="344488" y="6214695"/>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124604131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PAC App C White">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810216FB-367D-C642-8419-6C74D54666D0}"/>
              </a:ext>
            </a:extLst>
          </p:cNvPr>
          <p:cNvGrpSpPr/>
          <p:nvPr userDrawn="1"/>
        </p:nvGrpSpPr>
        <p:grpSpPr>
          <a:xfrm>
            <a:off x="0" y="5869173"/>
            <a:ext cx="12192000" cy="988828"/>
            <a:chOff x="11575" y="5869172"/>
            <a:chExt cx="12192000" cy="988828"/>
          </a:xfrm>
        </p:grpSpPr>
        <p:sp>
          <p:nvSpPr>
            <p:cNvPr id="22" name="Rectangle 21">
              <a:extLst>
                <a:ext uri="{FF2B5EF4-FFF2-40B4-BE49-F238E27FC236}">
                  <a16:creationId xmlns:a16="http://schemas.microsoft.com/office/drawing/2014/main" id="{8FD2957D-53DC-C646-B946-C9AC599E5BAB}"/>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EF1F5339-8F7B-C44D-8392-D4DBBFDDCFE8}"/>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0" name="Title 1">
            <a:extLst>
              <a:ext uri="{FF2B5EF4-FFF2-40B4-BE49-F238E27FC236}">
                <a16:creationId xmlns:a16="http://schemas.microsoft.com/office/drawing/2014/main" id="{19121E35-EF90-CF4D-964C-E74FE5693A47}"/>
              </a:ext>
            </a:extLst>
          </p:cNvPr>
          <p:cNvSpPr>
            <a:spLocks noGrp="1"/>
          </p:cNvSpPr>
          <p:nvPr>
            <p:ph type="title"/>
          </p:nvPr>
        </p:nvSpPr>
        <p:spPr>
          <a:xfrm>
            <a:off x="5520618" y="770066"/>
            <a:ext cx="5327793"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2" name="Text Placeholder 15">
            <a:extLst>
              <a:ext uri="{FF2B5EF4-FFF2-40B4-BE49-F238E27FC236}">
                <a16:creationId xmlns:a16="http://schemas.microsoft.com/office/drawing/2014/main" id="{06BA222D-83B4-774F-8BE6-0687C6413F16}"/>
              </a:ext>
            </a:extLst>
          </p:cNvPr>
          <p:cNvSpPr>
            <a:spLocks noGrp="1"/>
          </p:cNvSpPr>
          <p:nvPr>
            <p:ph type="body" sz="quarter" idx="12" hasCustomPrompt="1"/>
          </p:nvPr>
        </p:nvSpPr>
        <p:spPr>
          <a:xfrm>
            <a:off x="6830434" y="2498763"/>
            <a:ext cx="4178032"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13" name="Text Placeholder 15">
            <a:extLst>
              <a:ext uri="{FF2B5EF4-FFF2-40B4-BE49-F238E27FC236}">
                <a16:creationId xmlns:a16="http://schemas.microsoft.com/office/drawing/2014/main" id="{B7FB04AA-771A-3740-ACE4-63003C0D2AFD}"/>
              </a:ext>
            </a:extLst>
          </p:cNvPr>
          <p:cNvSpPr>
            <a:spLocks noGrp="1"/>
          </p:cNvSpPr>
          <p:nvPr>
            <p:ph type="body" sz="quarter" idx="13" hasCustomPrompt="1"/>
          </p:nvPr>
        </p:nvSpPr>
        <p:spPr>
          <a:xfrm>
            <a:off x="6830433" y="2876192"/>
            <a:ext cx="4178033" cy="690574"/>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15" name="Text Placeholder 15">
            <a:extLst>
              <a:ext uri="{FF2B5EF4-FFF2-40B4-BE49-F238E27FC236}">
                <a16:creationId xmlns:a16="http://schemas.microsoft.com/office/drawing/2014/main" id="{3D6A1F1B-E371-A64F-AECC-86A407CBBCB2}"/>
              </a:ext>
            </a:extLst>
          </p:cNvPr>
          <p:cNvSpPr>
            <a:spLocks noGrp="1"/>
          </p:cNvSpPr>
          <p:nvPr>
            <p:ph type="body" sz="quarter" idx="20" hasCustomPrompt="1"/>
          </p:nvPr>
        </p:nvSpPr>
        <p:spPr>
          <a:xfrm>
            <a:off x="6830434" y="4041813"/>
            <a:ext cx="4178032"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16" name="Text Placeholder 15">
            <a:extLst>
              <a:ext uri="{FF2B5EF4-FFF2-40B4-BE49-F238E27FC236}">
                <a16:creationId xmlns:a16="http://schemas.microsoft.com/office/drawing/2014/main" id="{CD5D8DFD-44EC-0143-92ED-4541C33DB2AE}"/>
              </a:ext>
            </a:extLst>
          </p:cNvPr>
          <p:cNvSpPr>
            <a:spLocks noGrp="1"/>
          </p:cNvSpPr>
          <p:nvPr>
            <p:ph type="body" sz="quarter" idx="21" hasCustomPrompt="1"/>
          </p:nvPr>
        </p:nvSpPr>
        <p:spPr>
          <a:xfrm>
            <a:off x="6830433" y="4419242"/>
            <a:ext cx="4178033" cy="690574"/>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pic>
        <p:nvPicPr>
          <p:cNvPr id="17" name="Picture 16">
            <a:extLst>
              <a:ext uri="{FF2B5EF4-FFF2-40B4-BE49-F238E27FC236}">
                <a16:creationId xmlns:a16="http://schemas.microsoft.com/office/drawing/2014/main" id="{13603A54-EF82-BA4F-A39C-4A439B4062E7}"/>
              </a:ext>
            </a:extLst>
          </p:cNvPr>
          <p:cNvPicPr>
            <a:picLocks noChangeAspect="1"/>
          </p:cNvPicPr>
          <p:nvPr userDrawn="1"/>
        </p:nvPicPr>
        <p:blipFill rotWithShape="1">
          <a:blip r:embed="rId3"/>
          <a:srcRect l="-258" r="52301" b="10583"/>
          <a:stretch/>
        </p:blipFill>
        <p:spPr>
          <a:xfrm>
            <a:off x="1171959" y="555732"/>
            <a:ext cx="3545630" cy="6302267"/>
          </a:xfrm>
          <a:prstGeom prst="rect">
            <a:avLst/>
          </a:prstGeom>
        </p:spPr>
      </p:pic>
      <p:sp>
        <p:nvSpPr>
          <p:cNvPr id="18" name="Picture Placeholder 47">
            <a:extLst>
              <a:ext uri="{FF2B5EF4-FFF2-40B4-BE49-F238E27FC236}">
                <a16:creationId xmlns:a16="http://schemas.microsoft.com/office/drawing/2014/main" id="{782FC395-85D6-1644-9578-710BA86172EA}"/>
              </a:ext>
            </a:extLst>
          </p:cNvPr>
          <p:cNvSpPr>
            <a:spLocks noGrp="1"/>
          </p:cNvSpPr>
          <p:nvPr>
            <p:ph type="pic" sz="quarter" idx="19"/>
          </p:nvPr>
        </p:nvSpPr>
        <p:spPr>
          <a:xfrm>
            <a:off x="134359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19" name="Picture Placeholder 10">
            <a:extLst>
              <a:ext uri="{FF2B5EF4-FFF2-40B4-BE49-F238E27FC236}">
                <a16:creationId xmlns:a16="http://schemas.microsoft.com/office/drawing/2014/main" id="{26BB732C-F5B5-4E4F-8869-0D7F3EFC51AC}"/>
              </a:ext>
            </a:extLst>
          </p:cNvPr>
          <p:cNvSpPr>
            <a:spLocks noGrp="1"/>
          </p:cNvSpPr>
          <p:nvPr>
            <p:ph type="pic" sz="quarter" idx="28" hasCustomPrompt="1"/>
          </p:nvPr>
        </p:nvSpPr>
        <p:spPr>
          <a:xfrm>
            <a:off x="5520617" y="2498763"/>
            <a:ext cx="1088756" cy="1088756"/>
          </a:xfrm>
          <a:prstGeom prst="ellipse">
            <a:avLst/>
          </a:prstGeom>
          <a:solidFill>
            <a:srgbClr val="D8D2E1">
              <a:alpha val="0"/>
            </a:srgbClr>
          </a:solidFill>
        </p:spPr>
        <p:txBody>
          <a:bodyPr/>
          <a:lstStyle/>
          <a:p>
            <a:r>
              <a:rPr lang="en-US" dirty="0"/>
              <a:t> </a:t>
            </a:r>
          </a:p>
        </p:txBody>
      </p:sp>
      <p:sp>
        <p:nvSpPr>
          <p:cNvPr id="20" name="Picture Placeholder 10">
            <a:extLst>
              <a:ext uri="{FF2B5EF4-FFF2-40B4-BE49-F238E27FC236}">
                <a16:creationId xmlns:a16="http://schemas.microsoft.com/office/drawing/2014/main" id="{019063D3-A0B6-034B-8BEC-B1FB743C1BBF}"/>
              </a:ext>
            </a:extLst>
          </p:cNvPr>
          <p:cNvSpPr>
            <a:spLocks noGrp="1"/>
          </p:cNvSpPr>
          <p:nvPr>
            <p:ph type="pic" sz="quarter" idx="29" hasCustomPrompt="1"/>
          </p:nvPr>
        </p:nvSpPr>
        <p:spPr>
          <a:xfrm>
            <a:off x="5509731" y="4041813"/>
            <a:ext cx="1088756" cy="1088756"/>
          </a:xfrm>
          <a:prstGeom prst="ellipse">
            <a:avLst/>
          </a:prstGeom>
          <a:solidFill>
            <a:srgbClr val="D8D2E1">
              <a:alpha val="0"/>
            </a:srgbClr>
          </a:solidFill>
        </p:spPr>
        <p:txBody>
          <a:bodyPr/>
          <a:lstStyle/>
          <a:p>
            <a:r>
              <a:rPr lang="en-US" dirty="0"/>
              <a:t> </a:t>
            </a:r>
          </a:p>
        </p:txBody>
      </p:sp>
      <p:sp>
        <p:nvSpPr>
          <p:cNvPr id="24" name="Slide Number Placeholder 5">
            <a:extLst>
              <a:ext uri="{FF2B5EF4-FFF2-40B4-BE49-F238E27FC236}">
                <a16:creationId xmlns:a16="http://schemas.microsoft.com/office/drawing/2014/main" id="{BA6703CE-3AF6-2343-8D4E-D818203F5EF4}"/>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420168280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PAC App C Dark Blue">
    <p:bg>
      <p:bgPr>
        <a:solidFill>
          <a:srgbClr val="8DACC6"/>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B00D651-43F3-294D-8D3B-BB8C94526CAE}"/>
              </a:ext>
            </a:extLst>
          </p:cNvPr>
          <p:cNvGrpSpPr/>
          <p:nvPr userDrawn="1"/>
        </p:nvGrpSpPr>
        <p:grpSpPr>
          <a:xfrm>
            <a:off x="0" y="5869173"/>
            <a:ext cx="12192000" cy="988828"/>
            <a:chOff x="11575" y="5869172"/>
            <a:chExt cx="12192000" cy="988828"/>
          </a:xfrm>
        </p:grpSpPr>
        <p:sp>
          <p:nvSpPr>
            <p:cNvPr id="19" name="Rectangle 18">
              <a:extLst>
                <a:ext uri="{FF2B5EF4-FFF2-40B4-BE49-F238E27FC236}">
                  <a16:creationId xmlns:a16="http://schemas.microsoft.com/office/drawing/2014/main" id="{BFFD758B-443E-3E4A-AE3F-7F318208345F}"/>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12C7AA75-1EF4-0B4F-B0DF-D340FC049F4F}"/>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6" name="Title 1">
            <a:extLst>
              <a:ext uri="{FF2B5EF4-FFF2-40B4-BE49-F238E27FC236}">
                <a16:creationId xmlns:a16="http://schemas.microsoft.com/office/drawing/2014/main" id="{9281CF0B-9CCF-E041-8C5E-7C7C7EBB1B9D}"/>
              </a:ext>
            </a:extLst>
          </p:cNvPr>
          <p:cNvSpPr>
            <a:spLocks noGrp="1"/>
          </p:cNvSpPr>
          <p:nvPr>
            <p:ph type="title"/>
          </p:nvPr>
        </p:nvSpPr>
        <p:spPr>
          <a:xfrm>
            <a:off x="5520618" y="770066"/>
            <a:ext cx="5327793"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22" name="Text Placeholder 15">
            <a:extLst>
              <a:ext uri="{FF2B5EF4-FFF2-40B4-BE49-F238E27FC236}">
                <a16:creationId xmlns:a16="http://schemas.microsoft.com/office/drawing/2014/main" id="{A49DF1FF-F7AF-2643-82B4-40D827D8CBE3}"/>
              </a:ext>
            </a:extLst>
          </p:cNvPr>
          <p:cNvSpPr>
            <a:spLocks noGrp="1"/>
          </p:cNvSpPr>
          <p:nvPr>
            <p:ph type="body" sz="quarter" idx="12" hasCustomPrompt="1"/>
          </p:nvPr>
        </p:nvSpPr>
        <p:spPr>
          <a:xfrm>
            <a:off x="6830434" y="2498763"/>
            <a:ext cx="4178032"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23" name="Text Placeholder 15">
            <a:extLst>
              <a:ext uri="{FF2B5EF4-FFF2-40B4-BE49-F238E27FC236}">
                <a16:creationId xmlns:a16="http://schemas.microsoft.com/office/drawing/2014/main" id="{5AAD0F33-6D29-744E-8969-2DEE5B36942E}"/>
              </a:ext>
            </a:extLst>
          </p:cNvPr>
          <p:cNvSpPr>
            <a:spLocks noGrp="1"/>
          </p:cNvSpPr>
          <p:nvPr>
            <p:ph type="body" sz="quarter" idx="13" hasCustomPrompt="1"/>
          </p:nvPr>
        </p:nvSpPr>
        <p:spPr>
          <a:xfrm>
            <a:off x="6830433" y="2876192"/>
            <a:ext cx="4178033" cy="690574"/>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29" name="Text Placeholder 15">
            <a:extLst>
              <a:ext uri="{FF2B5EF4-FFF2-40B4-BE49-F238E27FC236}">
                <a16:creationId xmlns:a16="http://schemas.microsoft.com/office/drawing/2014/main" id="{C4F951FB-44BB-1F43-BB18-51EED021A4DA}"/>
              </a:ext>
            </a:extLst>
          </p:cNvPr>
          <p:cNvSpPr>
            <a:spLocks noGrp="1"/>
          </p:cNvSpPr>
          <p:nvPr>
            <p:ph type="body" sz="quarter" idx="20" hasCustomPrompt="1"/>
          </p:nvPr>
        </p:nvSpPr>
        <p:spPr>
          <a:xfrm>
            <a:off x="6830434" y="4041813"/>
            <a:ext cx="4178032"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30" name="Text Placeholder 15">
            <a:extLst>
              <a:ext uri="{FF2B5EF4-FFF2-40B4-BE49-F238E27FC236}">
                <a16:creationId xmlns:a16="http://schemas.microsoft.com/office/drawing/2014/main" id="{3A0B0054-92E9-0D41-A3D7-9D9C01486B48}"/>
              </a:ext>
            </a:extLst>
          </p:cNvPr>
          <p:cNvSpPr>
            <a:spLocks noGrp="1"/>
          </p:cNvSpPr>
          <p:nvPr>
            <p:ph type="body" sz="quarter" idx="21" hasCustomPrompt="1"/>
          </p:nvPr>
        </p:nvSpPr>
        <p:spPr>
          <a:xfrm>
            <a:off x="6830433" y="4419242"/>
            <a:ext cx="4178033" cy="690574"/>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pic>
        <p:nvPicPr>
          <p:cNvPr id="28" name="Picture 27">
            <a:extLst>
              <a:ext uri="{FF2B5EF4-FFF2-40B4-BE49-F238E27FC236}">
                <a16:creationId xmlns:a16="http://schemas.microsoft.com/office/drawing/2014/main" id="{7E713414-52EE-0445-AAB0-648686C359D3}"/>
              </a:ext>
            </a:extLst>
          </p:cNvPr>
          <p:cNvPicPr>
            <a:picLocks noChangeAspect="1"/>
          </p:cNvPicPr>
          <p:nvPr userDrawn="1"/>
        </p:nvPicPr>
        <p:blipFill rotWithShape="1">
          <a:blip r:embed="rId3"/>
          <a:srcRect l="-258" r="52301" b="10583"/>
          <a:stretch/>
        </p:blipFill>
        <p:spPr>
          <a:xfrm>
            <a:off x="1171959" y="555732"/>
            <a:ext cx="3545630" cy="6302267"/>
          </a:xfrm>
          <a:prstGeom prst="rect">
            <a:avLst/>
          </a:prstGeom>
        </p:spPr>
      </p:pic>
      <p:sp>
        <p:nvSpPr>
          <p:cNvPr id="31" name="Picture Placeholder 47">
            <a:extLst>
              <a:ext uri="{FF2B5EF4-FFF2-40B4-BE49-F238E27FC236}">
                <a16:creationId xmlns:a16="http://schemas.microsoft.com/office/drawing/2014/main" id="{B32EBFE7-5BCC-2047-9A7E-4E09BC59C957}"/>
              </a:ext>
            </a:extLst>
          </p:cNvPr>
          <p:cNvSpPr>
            <a:spLocks noGrp="1"/>
          </p:cNvSpPr>
          <p:nvPr>
            <p:ph type="pic" sz="quarter" idx="19"/>
          </p:nvPr>
        </p:nvSpPr>
        <p:spPr>
          <a:xfrm>
            <a:off x="134359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14" name="Picture Placeholder 10">
            <a:extLst>
              <a:ext uri="{FF2B5EF4-FFF2-40B4-BE49-F238E27FC236}">
                <a16:creationId xmlns:a16="http://schemas.microsoft.com/office/drawing/2014/main" id="{23782317-DFB1-0E46-AF49-F4CBBE025D65}"/>
              </a:ext>
            </a:extLst>
          </p:cNvPr>
          <p:cNvSpPr>
            <a:spLocks noGrp="1"/>
          </p:cNvSpPr>
          <p:nvPr>
            <p:ph type="pic" sz="quarter" idx="28" hasCustomPrompt="1"/>
          </p:nvPr>
        </p:nvSpPr>
        <p:spPr>
          <a:xfrm>
            <a:off x="5520617" y="2498763"/>
            <a:ext cx="1088756" cy="1088756"/>
          </a:xfrm>
          <a:prstGeom prst="ellipse">
            <a:avLst/>
          </a:prstGeom>
          <a:solidFill>
            <a:srgbClr val="D8D2E1">
              <a:alpha val="0"/>
            </a:srgbClr>
          </a:solidFill>
        </p:spPr>
        <p:txBody>
          <a:bodyPr/>
          <a:lstStyle/>
          <a:p>
            <a:r>
              <a:rPr lang="en-US" dirty="0"/>
              <a:t> </a:t>
            </a:r>
          </a:p>
        </p:txBody>
      </p:sp>
      <p:sp>
        <p:nvSpPr>
          <p:cNvPr id="15" name="Picture Placeholder 10">
            <a:extLst>
              <a:ext uri="{FF2B5EF4-FFF2-40B4-BE49-F238E27FC236}">
                <a16:creationId xmlns:a16="http://schemas.microsoft.com/office/drawing/2014/main" id="{01358A4F-0E19-2B4F-A2E5-826AD742AA21}"/>
              </a:ext>
            </a:extLst>
          </p:cNvPr>
          <p:cNvSpPr>
            <a:spLocks noGrp="1"/>
          </p:cNvSpPr>
          <p:nvPr>
            <p:ph type="pic" sz="quarter" idx="29" hasCustomPrompt="1"/>
          </p:nvPr>
        </p:nvSpPr>
        <p:spPr>
          <a:xfrm>
            <a:off x="5509731" y="4041813"/>
            <a:ext cx="1088756" cy="1088756"/>
          </a:xfrm>
          <a:prstGeom prst="ellipse">
            <a:avLst/>
          </a:prstGeom>
          <a:solidFill>
            <a:srgbClr val="D8D2E1">
              <a:alpha val="0"/>
            </a:srgbClr>
          </a:solidFill>
        </p:spPr>
        <p:txBody>
          <a:bodyPr/>
          <a:lstStyle/>
          <a:p>
            <a:r>
              <a:rPr lang="en-US" dirty="0"/>
              <a:t> </a:t>
            </a:r>
          </a:p>
        </p:txBody>
      </p:sp>
      <p:sp>
        <p:nvSpPr>
          <p:cNvPr id="21" name="Slide Number Placeholder 5">
            <a:extLst>
              <a:ext uri="{FF2B5EF4-FFF2-40B4-BE49-F238E27FC236}">
                <a16:creationId xmlns:a16="http://schemas.microsoft.com/office/drawing/2014/main" id="{462C8072-29CF-8342-BAB7-F16B25727771}"/>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146671150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PAC App C Light Green">
    <p:bg>
      <p:bgPr>
        <a:solidFill>
          <a:srgbClr val="BDDEAE"/>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C1AFE391-BE13-1D46-BD67-74CBA4BF9F7A}"/>
              </a:ext>
            </a:extLst>
          </p:cNvPr>
          <p:cNvGrpSpPr/>
          <p:nvPr userDrawn="1"/>
        </p:nvGrpSpPr>
        <p:grpSpPr>
          <a:xfrm>
            <a:off x="0" y="5869173"/>
            <a:ext cx="12192000" cy="988828"/>
            <a:chOff x="11575" y="5869172"/>
            <a:chExt cx="12192000" cy="988828"/>
          </a:xfrm>
        </p:grpSpPr>
        <p:sp>
          <p:nvSpPr>
            <p:cNvPr id="18" name="Rectangle 17">
              <a:extLst>
                <a:ext uri="{FF2B5EF4-FFF2-40B4-BE49-F238E27FC236}">
                  <a16:creationId xmlns:a16="http://schemas.microsoft.com/office/drawing/2014/main" id="{361B806C-E5E9-9445-B5FB-3DC391FD2123}"/>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4012C105-4A48-EF43-A90C-2E62E66851BD}"/>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21" name="Title 1">
            <a:extLst>
              <a:ext uri="{FF2B5EF4-FFF2-40B4-BE49-F238E27FC236}">
                <a16:creationId xmlns:a16="http://schemas.microsoft.com/office/drawing/2014/main" id="{EE869749-C106-F042-B8FC-9267575B3E78}"/>
              </a:ext>
            </a:extLst>
          </p:cNvPr>
          <p:cNvSpPr>
            <a:spLocks noGrp="1"/>
          </p:cNvSpPr>
          <p:nvPr>
            <p:ph type="title"/>
          </p:nvPr>
        </p:nvSpPr>
        <p:spPr>
          <a:xfrm>
            <a:off x="5520618" y="770066"/>
            <a:ext cx="5327793"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25" name="Text Placeholder 15">
            <a:extLst>
              <a:ext uri="{FF2B5EF4-FFF2-40B4-BE49-F238E27FC236}">
                <a16:creationId xmlns:a16="http://schemas.microsoft.com/office/drawing/2014/main" id="{77F4A18F-8BB1-194E-BACC-9BA9BE2A0877}"/>
              </a:ext>
            </a:extLst>
          </p:cNvPr>
          <p:cNvSpPr>
            <a:spLocks noGrp="1"/>
          </p:cNvSpPr>
          <p:nvPr>
            <p:ph type="body" sz="quarter" idx="12" hasCustomPrompt="1"/>
          </p:nvPr>
        </p:nvSpPr>
        <p:spPr>
          <a:xfrm>
            <a:off x="6830434" y="2498763"/>
            <a:ext cx="4178032"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30" name="Text Placeholder 15">
            <a:extLst>
              <a:ext uri="{FF2B5EF4-FFF2-40B4-BE49-F238E27FC236}">
                <a16:creationId xmlns:a16="http://schemas.microsoft.com/office/drawing/2014/main" id="{E783FC81-4518-5E45-BDE4-007FB9F79EAC}"/>
              </a:ext>
            </a:extLst>
          </p:cNvPr>
          <p:cNvSpPr>
            <a:spLocks noGrp="1"/>
          </p:cNvSpPr>
          <p:nvPr>
            <p:ph type="body" sz="quarter" idx="13" hasCustomPrompt="1"/>
          </p:nvPr>
        </p:nvSpPr>
        <p:spPr>
          <a:xfrm>
            <a:off x="6830433" y="2876192"/>
            <a:ext cx="4178033" cy="690574"/>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32" name="Text Placeholder 15">
            <a:extLst>
              <a:ext uri="{FF2B5EF4-FFF2-40B4-BE49-F238E27FC236}">
                <a16:creationId xmlns:a16="http://schemas.microsoft.com/office/drawing/2014/main" id="{555B293A-B008-544C-AB4A-BC2EF78B378D}"/>
              </a:ext>
            </a:extLst>
          </p:cNvPr>
          <p:cNvSpPr>
            <a:spLocks noGrp="1"/>
          </p:cNvSpPr>
          <p:nvPr>
            <p:ph type="body" sz="quarter" idx="20" hasCustomPrompt="1"/>
          </p:nvPr>
        </p:nvSpPr>
        <p:spPr>
          <a:xfrm>
            <a:off x="6830434" y="4041813"/>
            <a:ext cx="4178032"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33" name="Text Placeholder 15">
            <a:extLst>
              <a:ext uri="{FF2B5EF4-FFF2-40B4-BE49-F238E27FC236}">
                <a16:creationId xmlns:a16="http://schemas.microsoft.com/office/drawing/2014/main" id="{7AEDA19D-1110-2348-BBE1-CB0E0B2A2B1B}"/>
              </a:ext>
            </a:extLst>
          </p:cNvPr>
          <p:cNvSpPr>
            <a:spLocks noGrp="1"/>
          </p:cNvSpPr>
          <p:nvPr>
            <p:ph type="body" sz="quarter" idx="21" hasCustomPrompt="1"/>
          </p:nvPr>
        </p:nvSpPr>
        <p:spPr>
          <a:xfrm>
            <a:off x="6830433" y="4419242"/>
            <a:ext cx="4178033" cy="690574"/>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pic>
        <p:nvPicPr>
          <p:cNvPr id="19" name="Picture 18">
            <a:extLst>
              <a:ext uri="{FF2B5EF4-FFF2-40B4-BE49-F238E27FC236}">
                <a16:creationId xmlns:a16="http://schemas.microsoft.com/office/drawing/2014/main" id="{7C0BD572-6CEE-194C-8AD4-8B6E9578E2AC}"/>
              </a:ext>
            </a:extLst>
          </p:cNvPr>
          <p:cNvPicPr>
            <a:picLocks noChangeAspect="1"/>
          </p:cNvPicPr>
          <p:nvPr userDrawn="1"/>
        </p:nvPicPr>
        <p:blipFill rotWithShape="1">
          <a:blip r:embed="rId3"/>
          <a:srcRect l="-258" r="52301" b="10583"/>
          <a:stretch/>
        </p:blipFill>
        <p:spPr>
          <a:xfrm>
            <a:off x="1171959" y="555732"/>
            <a:ext cx="3545630" cy="6302267"/>
          </a:xfrm>
          <a:prstGeom prst="rect">
            <a:avLst/>
          </a:prstGeom>
        </p:spPr>
      </p:pic>
      <p:sp>
        <p:nvSpPr>
          <p:cNvPr id="20" name="Picture Placeholder 47">
            <a:extLst>
              <a:ext uri="{FF2B5EF4-FFF2-40B4-BE49-F238E27FC236}">
                <a16:creationId xmlns:a16="http://schemas.microsoft.com/office/drawing/2014/main" id="{5D37D6EC-A14A-4E4D-8930-E37BFC3F0E94}"/>
              </a:ext>
            </a:extLst>
          </p:cNvPr>
          <p:cNvSpPr>
            <a:spLocks noGrp="1"/>
          </p:cNvSpPr>
          <p:nvPr>
            <p:ph type="pic" sz="quarter" idx="19"/>
          </p:nvPr>
        </p:nvSpPr>
        <p:spPr>
          <a:xfrm>
            <a:off x="134359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14" name="Picture Placeholder 10">
            <a:extLst>
              <a:ext uri="{FF2B5EF4-FFF2-40B4-BE49-F238E27FC236}">
                <a16:creationId xmlns:a16="http://schemas.microsoft.com/office/drawing/2014/main" id="{152D609F-F5F8-8C4D-9416-BAA225FCEBDE}"/>
              </a:ext>
            </a:extLst>
          </p:cNvPr>
          <p:cNvSpPr>
            <a:spLocks noGrp="1"/>
          </p:cNvSpPr>
          <p:nvPr>
            <p:ph type="pic" sz="quarter" idx="28" hasCustomPrompt="1"/>
          </p:nvPr>
        </p:nvSpPr>
        <p:spPr>
          <a:xfrm>
            <a:off x="5520617" y="2498763"/>
            <a:ext cx="1088756" cy="1088756"/>
          </a:xfrm>
          <a:prstGeom prst="ellipse">
            <a:avLst/>
          </a:prstGeom>
          <a:solidFill>
            <a:srgbClr val="D8D2E1">
              <a:alpha val="0"/>
            </a:srgbClr>
          </a:solidFill>
        </p:spPr>
        <p:txBody>
          <a:bodyPr/>
          <a:lstStyle/>
          <a:p>
            <a:r>
              <a:rPr lang="en-US" dirty="0"/>
              <a:t> </a:t>
            </a:r>
          </a:p>
        </p:txBody>
      </p:sp>
      <p:sp>
        <p:nvSpPr>
          <p:cNvPr id="15" name="Picture Placeholder 10">
            <a:extLst>
              <a:ext uri="{FF2B5EF4-FFF2-40B4-BE49-F238E27FC236}">
                <a16:creationId xmlns:a16="http://schemas.microsoft.com/office/drawing/2014/main" id="{0B3E39FD-26F5-4E43-8534-210D68422AD9}"/>
              </a:ext>
            </a:extLst>
          </p:cNvPr>
          <p:cNvSpPr>
            <a:spLocks noGrp="1"/>
          </p:cNvSpPr>
          <p:nvPr>
            <p:ph type="pic" sz="quarter" idx="29" hasCustomPrompt="1"/>
          </p:nvPr>
        </p:nvSpPr>
        <p:spPr>
          <a:xfrm>
            <a:off x="5509731" y="4041813"/>
            <a:ext cx="1088756" cy="1088756"/>
          </a:xfrm>
          <a:prstGeom prst="ellipse">
            <a:avLst/>
          </a:prstGeom>
          <a:solidFill>
            <a:srgbClr val="D8D2E1">
              <a:alpha val="0"/>
            </a:srgbClr>
          </a:solidFill>
        </p:spPr>
        <p:txBody>
          <a:bodyPr/>
          <a:lstStyle/>
          <a:p>
            <a:r>
              <a:rPr lang="en-US" dirty="0"/>
              <a:t> </a:t>
            </a:r>
          </a:p>
        </p:txBody>
      </p:sp>
      <p:sp>
        <p:nvSpPr>
          <p:cNvPr id="24" name="Slide Number Placeholder 5">
            <a:extLst>
              <a:ext uri="{FF2B5EF4-FFF2-40B4-BE49-F238E27FC236}">
                <a16:creationId xmlns:a16="http://schemas.microsoft.com/office/drawing/2014/main" id="{B12863E1-75A0-C34B-B5E1-A669CEEB69F5}"/>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125268610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PAC App C Dark Green">
    <p:bg>
      <p:bgPr>
        <a:solidFill>
          <a:srgbClr val="45BC99"/>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0489DF3C-6A12-3544-8C3F-37D5217DCC40}"/>
              </a:ext>
            </a:extLst>
          </p:cNvPr>
          <p:cNvGrpSpPr/>
          <p:nvPr userDrawn="1"/>
        </p:nvGrpSpPr>
        <p:grpSpPr>
          <a:xfrm>
            <a:off x="0" y="5869173"/>
            <a:ext cx="12192000" cy="988828"/>
            <a:chOff x="11575" y="5869172"/>
            <a:chExt cx="12192000" cy="988828"/>
          </a:xfrm>
        </p:grpSpPr>
        <p:sp>
          <p:nvSpPr>
            <p:cNvPr id="19" name="Rectangle 18">
              <a:extLst>
                <a:ext uri="{FF2B5EF4-FFF2-40B4-BE49-F238E27FC236}">
                  <a16:creationId xmlns:a16="http://schemas.microsoft.com/office/drawing/2014/main" id="{8B781652-4B60-1C4E-BD5D-677FDD77A792}"/>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87D984A7-F707-2D44-A3A9-766562FC574A}"/>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7" name="Title 1">
            <a:extLst>
              <a:ext uri="{FF2B5EF4-FFF2-40B4-BE49-F238E27FC236}">
                <a16:creationId xmlns:a16="http://schemas.microsoft.com/office/drawing/2014/main" id="{59AAF6B8-FEBA-664F-98EE-52773B39DD59}"/>
              </a:ext>
            </a:extLst>
          </p:cNvPr>
          <p:cNvSpPr>
            <a:spLocks noGrp="1"/>
          </p:cNvSpPr>
          <p:nvPr>
            <p:ph type="title"/>
          </p:nvPr>
        </p:nvSpPr>
        <p:spPr>
          <a:xfrm>
            <a:off x="5520618" y="770066"/>
            <a:ext cx="5327793"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23" name="Text Placeholder 15">
            <a:extLst>
              <a:ext uri="{FF2B5EF4-FFF2-40B4-BE49-F238E27FC236}">
                <a16:creationId xmlns:a16="http://schemas.microsoft.com/office/drawing/2014/main" id="{D4637599-19F3-0A45-83F7-DE47C0319017}"/>
              </a:ext>
            </a:extLst>
          </p:cNvPr>
          <p:cNvSpPr>
            <a:spLocks noGrp="1"/>
          </p:cNvSpPr>
          <p:nvPr>
            <p:ph type="body" sz="quarter" idx="12" hasCustomPrompt="1"/>
          </p:nvPr>
        </p:nvSpPr>
        <p:spPr>
          <a:xfrm>
            <a:off x="6830434" y="2498763"/>
            <a:ext cx="4178032"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24" name="Text Placeholder 15">
            <a:extLst>
              <a:ext uri="{FF2B5EF4-FFF2-40B4-BE49-F238E27FC236}">
                <a16:creationId xmlns:a16="http://schemas.microsoft.com/office/drawing/2014/main" id="{5B2C0A6B-D0E5-2842-8020-E71DD37807FC}"/>
              </a:ext>
            </a:extLst>
          </p:cNvPr>
          <p:cNvSpPr>
            <a:spLocks noGrp="1"/>
          </p:cNvSpPr>
          <p:nvPr>
            <p:ph type="body" sz="quarter" idx="13" hasCustomPrompt="1"/>
          </p:nvPr>
        </p:nvSpPr>
        <p:spPr>
          <a:xfrm>
            <a:off x="6830433" y="2876192"/>
            <a:ext cx="4178033" cy="690574"/>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30" name="Text Placeholder 15">
            <a:extLst>
              <a:ext uri="{FF2B5EF4-FFF2-40B4-BE49-F238E27FC236}">
                <a16:creationId xmlns:a16="http://schemas.microsoft.com/office/drawing/2014/main" id="{2C4A4AD0-C61C-8B47-9CF9-2E6CA2192206}"/>
              </a:ext>
            </a:extLst>
          </p:cNvPr>
          <p:cNvSpPr>
            <a:spLocks noGrp="1"/>
          </p:cNvSpPr>
          <p:nvPr>
            <p:ph type="body" sz="quarter" idx="20" hasCustomPrompt="1"/>
          </p:nvPr>
        </p:nvSpPr>
        <p:spPr>
          <a:xfrm>
            <a:off x="6830434" y="4041813"/>
            <a:ext cx="4178032"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31" name="Text Placeholder 15">
            <a:extLst>
              <a:ext uri="{FF2B5EF4-FFF2-40B4-BE49-F238E27FC236}">
                <a16:creationId xmlns:a16="http://schemas.microsoft.com/office/drawing/2014/main" id="{CE687DF2-5054-474B-A5E6-32E92ABF4103}"/>
              </a:ext>
            </a:extLst>
          </p:cNvPr>
          <p:cNvSpPr>
            <a:spLocks noGrp="1"/>
          </p:cNvSpPr>
          <p:nvPr>
            <p:ph type="body" sz="quarter" idx="21" hasCustomPrompt="1"/>
          </p:nvPr>
        </p:nvSpPr>
        <p:spPr>
          <a:xfrm>
            <a:off x="6830433" y="4419242"/>
            <a:ext cx="4178033" cy="690574"/>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pic>
        <p:nvPicPr>
          <p:cNvPr id="28" name="Picture 27">
            <a:extLst>
              <a:ext uri="{FF2B5EF4-FFF2-40B4-BE49-F238E27FC236}">
                <a16:creationId xmlns:a16="http://schemas.microsoft.com/office/drawing/2014/main" id="{B9037736-BF5E-D14C-B1A1-D663DA7CA155}"/>
              </a:ext>
            </a:extLst>
          </p:cNvPr>
          <p:cNvPicPr>
            <a:picLocks noChangeAspect="1"/>
          </p:cNvPicPr>
          <p:nvPr userDrawn="1"/>
        </p:nvPicPr>
        <p:blipFill rotWithShape="1">
          <a:blip r:embed="rId3"/>
          <a:srcRect l="-258" r="52301" b="10583"/>
          <a:stretch/>
        </p:blipFill>
        <p:spPr>
          <a:xfrm>
            <a:off x="1171959" y="555732"/>
            <a:ext cx="3545630" cy="6302267"/>
          </a:xfrm>
          <a:prstGeom prst="rect">
            <a:avLst/>
          </a:prstGeom>
        </p:spPr>
      </p:pic>
      <p:sp>
        <p:nvSpPr>
          <p:cNvPr id="29" name="Picture Placeholder 47">
            <a:extLst>
              <a:ext uri="{FF2B5EF4-FFF2-40B4-BE49-F238E27FC236}">
                <a16:creationId xmlns:a16="http://schemas.microsoft.com/office/drawing/2014/main" id="{7D06655B-6107-6740-89EE-35DB9250DFEE}"/>
              </a:ext>
            </a:extLst>
          </p:cNvPr>
          <p:cNvSpPr>
            <a:spLocks noGrp="1"/>
          </p:cNvSpPr>
          <p:nvPr>
            <p:ph type="pic" sz="quarter" idx="19"/>
          </p:nvPr>
        </p:nvSpPr>
        <p:spPr>
          <a:xfrm>
            <a:off x="134359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15" name="Picture Placeholder 10">
            <a:extLst>
              <a:ext uri="{FF2B5EF4-FFF2-40B4-BE49-F238E27FC236}">
                <a16:creationId xmlns:a16="http://schemas.microsoft.com/office/drawing/2014/main" id="{721647C8-DDBD-8B45-B7DD-C4986210D730}"/>
              </a:ext>
            </a:extLst>
          </p:cNvPr>
          <p:cNvSpPr>
            <a:spLocks noGrp="1"/>
          </p:cNvSpPr>
          <p:nvPr>
            <p:ph type="pic" sz="quarter" idx="28" hasCustomPrompt="1"/>
          </p:nvPr>
        </p:nvSpPr>
        <p:spPr>
          <a:xfrm>
            <a:off x="5520617" y="2498763"/>
            <a:ext cx="1088756" cy="1088756"/>
          </a:xfrm>
          <a:prstGeom prst="ellipse">
            <a:avLst/>
          </a:prstGeom>
          <a:solidFill>
            <a:srgbClr val="D8D2E1">
              <a:alpha val="0"/>
            </a:srgbClr>
          </a:solidFill>
        </p:spPr>
        <p:txBody>
          <a:bodyPr/>
          <a:lstStyle/>
          <a:p>
            <a:r>
              <a:rPr lang="en-US" dirty="0"/>
              <a:t> </a:t>
            </a:r>
          </a:p>
        </p:txBody>
      </p:sp>
      <p:sp>
        <p:nvSpPr>
          <p:cNvPr id="16" name="Picture Placeholder 10">
            <a:extLst>
              <a:ext uri="{FF2B5EF4-FFF2-40B4-BE49-F238E27FC236}">
                <a16:creationId xmlns:a16="http://schemas.microsoft.com/office/drawing/2014/main" id="{C3EDC498-30C9-D54A-88C1-07DF64F07D2C}"/>
              </a:ext>
            </a:extLst>
          </p:cNvPr>
          <p:cNvSpPr>
            <a:spLocks noGrp="1"/>
          </p:cNvSpPr>
          <p:nvPr>
            <p:ph type="pic" sz="quarter" idx="29" hasCustomPrompt="1"/>
          </p:nvPr>
        </p:nvSpPr>
        <p:spPr>
          <a:xfrm>
            <a:off x="5509731" y="4041813"/>
            <a:ext cx="1088756" cy="1088756"/>
          </a:xfrm>
          <a:prstGeom prst="ellipse">
            <a:avLst/>
          </a:prstGeom>
          <a:solidFill>
            <a:srgbClr val="D8D2E1">
              <a:alpha val="0"/>
            </a:srgbClr>
          </a:solidFill>
        </p:spPr>
        <p:txBody>
          <a:bodyPr/>
          <a:lstStyle/>
          <a:p>
            <a:r>
              <a:rPr lang="en-US" dirty="0"/>
              <a:t> </a:t>
            </a:r>
          </a:p>
        </p:txBody>
      </p:sp>
      <p:sp>
        <p:nvSpPr>
          <p:cNvPr id="21" name="Slide Number Placeholder 5">
            <a:extLst>
              <a:ext uri="{FF2B5EF4-FFF2-40B4-BE49-F238E27FC236}">
                <a16:creationId xmlns:a16="http://schemas.microsoft.com/office/drawing/2014/main" id="{806ACA0A-AB44-B341-9C24-AC121746055C}"/>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113359964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PAC App C Yellow">
    <p:bg>
      <p:bgPr>
        <a:solidFill>
          <a:srgbClr val="FFD274"/>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67A9B6F-06BD-924C-8954-E40688F28792}"/>
              </a:ext>
            </a:extLst>
          </p:cNvPr>
          <p:cNvGrpSpPr/>
          <p:nvPr userDrawn="1"/>
        </p:nvGrpSpPr>
        <p:grpSpPr>
          <a:xfrm>
            <a:off x="0" y="5869173"/>
            <a:ext cx="12192000" cy="988828"/>
            <a:chOff x="11575" y="5869172"/>
            <a:chExt cx="12192000" cy="988828"/>
          </a:xfrm>
        </p:grpSpPr>
        <p:sp>
          <p:nvSpPr>
            <p:cNvPr id="19" name="Rectangle 18">
              <a:extLst>
                <a:ext uri="{FF2B5EF4-FFF2-40B4-BE49-F238E27FC236}">
                  <a16:creationId xmlns:a16="http://schemas.microsoft.com/office/drawing/2014/main" id="{BC9AE16E-DAC8-4A49-8BC3-F5476C61AAEE}"/>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222E60CE-10EF-2946-861F-E677E66D0DE1}"/>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7" name="Title 1">
            <a:extLst>
              <a:ext uri="{FF2B5EF4-FFF2-40B4-BE49-F238E27FC236}">
                <a16:creationId xmlns:a16="http://schemas.microsoft.com/office/drawing/2014/main" id="{E18349FC-4B35-C841-922C-E41D2F731A0D}"/>
              </a:ext>
            </a:extLst>
          </p:cNvPr>
          <p:cNvSpPr>
            <a:spLocks noGrp="1"/>
          </p:cNvSpPr>
          <p:nvPr>
            <p:ph type="title"/>
          </p:nvPr>
        </p:nvSpPr>
        <p:spPr>
          <a:xfrm>
            <a:off x="5520618" y="770066"/>
            <a:ext cx="5327793"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23" name="Text Placeholder 15">
            <a:extLst>
              <a:ext uri="{FF2B5EF4-FFF2-40B4-BE49-F238E27FC236}">
                <a16:creationId xmlns:a16="http://schemas.microsoft.com/office/drawing/2014/main" id="{49D25867-E1AE-8D4E-ACA0-E89487E24D72}"/>
              </a:ext>
            </a:extLst>
          </p:cNvPr>
          <p:cNvSpPr>
            <a:spLocks noGrp="1"/>
          </p:cNvSpPr>
          <p:nvPr>
            <p:ph type="body" sz="quarter" idx="12" hasCustomPrompt="1"/>
          </p:nvPr>
        </p:nvSpPr>
        <p:spPr>
          <a:xfrm>
            <a:off x="6830434" y="2498763"/>
            <a:ext cx="4178032"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24" name="Text Placeholder 15">
            <a:extLst>
              <a:ext uri="{FF2B5EF4-FFF2-40B4-BE49-F238E27FC236}">
                <a16:creationId xmlns:a16="http://schemas.microsoft.com/office/drawing/2014/main" id="{80996379-6D2C-CF4B-B5ED-3EA805E23047}"/>
              </a:ext>
            </a:extLst>
          </p:cNvPr>
          <p:cNvSpPr>
            <a:spLocks noGrp="1"/>
          </p:cNvSpPr>
          <p:nvPr>
            <p:ph type="body" sz="quarter" idx="13" hasCustomPrompt="1"/>
          </p:nvPr>
        </p:nvSpPr>
        <p:spPr>
          <a:xfrm>
            <a:off x="6830433" y="2876192"/>
            <a:ext cx="4178033" cy="690574"/>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30" name="Text Placeholder 15">
            <a:extLst>
              <a:ext uri="{FF2B5EF4-FFF2-40B4-BE49-F238E27FC236}">
                <a16:creationId xmlns:a16="http://schemas.microsoft.com/office/drawing/2014/main" id="{9C2BA49F-A771-334F-B9BF-14C6EE5F1A88}"/>
              </a:ext>
            </a:extLst>
          </p:cNvPr>
          <p:cNvSpPr>
            <a:spLocks noGrp="1"/>
          </p:cNvSpPr>
          <p:nvPr>
            <p:ph type="body" sz="quarter" idx="20" hasCustomPrompt="1"/>
          </p:nvPr>
        </p:nvSpPr>
        <p:spPr>
          <a:xfrm>
            <a:off x="6830434" y="4041813"/>
            <a:ext cx="4178032"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31" name="Text Placeholder 15">
            <a:extLst>
              <a:ext uri="{FF2B5EF4-FFF2-40B4-BE49-F238E27FC236}">
                <a16:creationId xmlns:a16="http://schemas.microsoft.com/office/drawing/2014/main" id="{2C47EFE0-EE89-D349-A899-BF67AD92F075}"/>
              </a:ext>
            </a:extLst>
          </p:cNvPr>
          <p:cNvSpPr>
            <a:spLocks noGrp="1"/>
          </p:cNvSpPr>
          <p:nvPr>
            <p:ph type="body" sz="quarter" idx="21" hasCustomPrompt="1"/>
          </p:nvPr>
        </p:nvSpPr>
        <p:spPr>
          <a:xfrm>
            <a:off x="6830433" y="4419242"/>
            <a:ext cx="4178033" cy="690574"/>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pic>
        <p:nvPicPr>
          <p:cNvPr id="28" name="Picture 27">
            <a:extLst>
              <a:ext uri="{FF2B5EF4-FFF2-40B4-BE49-F238E27FC236}">
                <a16:creationId xmlns:a16="http://schemas.microsoft.com/office/drawing/2014/main" id="{97CADEE4-3C82-FC45-B07E-6753D88CA205}"/>
              </a:ext>
            </a:extLst>
          </p:cNvPr>
          <p:cNvPicPr>
            <a:picLocks noChangeAspect="1"/>
          </p:cNvPicPr>
          <p:nvPr userDrawn="1"/>
        </p:nvPicPr>
        <p:blipFill rotWithShape="1">
          <a:blip r:embed="rId3"/>
          <a:srcRect l="-258" r="52301" b="10583"/>
          <a:stretch/>
        </p:blipFill>
        <p:spPr>
          <a:xfrm>
            <a:off x="1171959" y="555732"/>
            <a:ext cx="3545630" cy="6302267"/>
          </a:xfrm>
          <a:prstGeom prst="rect">
            <a:avLst/>
          </a:prstGeom>
        </p:spPr>
      </p:pic>
      <p:sp>
        <p:nvSpPr>
          <p:cNvPr id="29" name="Picture Placeholder 47">
            <a:extLst>
              <a:ext uri="{FF2B5EF4-FFF2-40B4-BE49-F238E27FC236}">
                <a16:creationId xmlns:a16="http://schemas.microsoft.com/office/drawing/2014/main" id="{09187657-D54A-8F42-A2EE-11C7018F0AF0}"/>
              </a:ext>
            </a:extLst>
          </p:cNvPr>
          <p:cNvSpPr>
            <a:spLocks noGrp="1"/>
          </p:cNvSpPr>
          <p:nvPr>
            <p:ph type="pic" sz="quarter" idx="19"/>
          </p:nvPr>
        </p:nvSpPr>
        <p:spPr>
          <a:xfrm>
            <a:off x="134359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14" name="Picture Placeholder 10">
            <a:extLst>
              <a:ext uri="{FF2B5EF4-FFF2-40B4-BE49-F238E27FC236}">
                <a16:creationId xmlns:a16="http://schemas.microsoft.com/office/drawing/2014/main" id="{977AD486-DD8D-0B43-A067-848E920D4CFE}"/>
              </a:ext>
            </a:extLst>
          </p:cNvPr>
          <p:cNvSpPr>
            <a:spLocks noGrp="1"/>
          </p:cNvSpPr>
          <p:nvPr>
            <p:ph type="pic" sz="quarter" idx="28" hasCustomPrompt="1"/>
          </p:nvPr>
        </p:nvSpPr>
        <p:spPr>
          <a:xfrm>
            <a:off x="5520617" y="2498763"/>
            <a:ext cx="1088756" cy="1088756"/>
          </a:xfrm>
          <a:prstGeom prst="ellipse">
            <a:avLst/>
          </a:prstGeom>
          <a:solidFill>
            <a:srgbClr val="D8D2E1">
              <a:alpha val="0"/>
            </a:srgbClr>
          </a:solidFill>
        </p:spPr>
        <p:txBody>
          <a:bodyPr/>
          <a:lstStyle/>
          <a:p>
            <a:r>
              <a:rPr lang="en-US" dirty="0"/>
              <a:t> </a:t>
            </a:r>
          </a:p>
        </p:txBody>
      </p:sp>
      <p:sp>
        <p:nvSpPr>
          <p:cNvPr id="15" name="Picture Placeholder 10">
            <a:extLst>
              <a:ext uri="{FF2B5EF4-FFF2-40B4-BE49-F238E27FC236}">
                <a16:creationId xmlns:a16="http://schemas.microsoft.com/office/drawing/2014/main" id="{9D63C7AB-9FB4-7C41-8F70-125F48EF266B}"/>
              </a:ext>
            </a:extLst>
          </p:cNvPr>
          <p:cNvSpPr>
            <a:spLocks noGrp="1"/>
          </p:cNvSpPr>
          <p:nvPr>
            <p:ph type="pic" sz="quarter" idx="29" hasCustomPrompt="1"/>
          </p:nvPr>
        </p:nvSpPr>
        <p:spPr>
          <a:xfrm>
            <a:off x="5509731" y="4041813"/>
            <a:ext cx="1088756" cy="1088756"/>
          </a:xfrm>
          <a:prstGeom prst="ellipse">
            <a:avLst/>
          </a:prstGeom>
          <a:solidFill>
            <a:srgbClr val="D8D2E1">
              <a:alpha val="0"/>
            </a:srgbClr>
          </a:solidFill>
        </p:spPr>
        <p:txBody>
          <a:bodyPr/>
          <a:lstStyle/>
          <a:p>
            <a:r>
              <a:rPr lang="en-US" dirty="0"/>
              <a:t> </a:t>
            </a:r>
          </a:p>
        </p:txBody>
      </p:sp>
      <p:sp>
        <p:nvSpPr>
          <p:cNvPr id="21" name="Slide Number Placeholder 5">
            <a:extLst>
              <a:ext uri="{FF2B5EF4-FFF2-40B4-BE49-F238E27FC236}">
                <a16:creationId xmlns:a16="http://schemas.microsoft.com/office/drawing/2014/main" id="{E6127904-7384-8441-9B59-5A2A960EC193}"/>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344133592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PAC App C Grey">
    <p:bg>
      <p:bgPr>
        <a:solidFill>
          <a:srgbClr val="ACAEA7"/>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1FBDBA91-E191-F84A-A50A-3000F931B5FF}"/>
              </a:ext>
            </a:extLst>
          </p:cNvPr>
          <p:cNvGrpSpPr/>
          <p:nvPr userDrawn="1"/>
        </p:nvGrpSpPr>
        <p:grpSpPr>
          <a:xfrm>
            <a:off x="0" y="5869173"/>
            <a:ext cx="12192000" cy="988828"/>
            <a:chOff x="11575" y="5869172"/>
            <a:chExt cx="12192000" cy="988828"/>
          </a:xfrm>
        </p:grpSpPr>
        <p:sp>
          <p:nvSpPr>
            <p:cNvPr id="19" name="Rectangle 18">
              <a:extLst>
                <a:ext uri="{FF2B5EF4-FFF2-40B4-BE49-F238E27FC236}">
                  <a16:creationId xmlns:a16="http://schemas.microsoft.com/office/drawing/2014/main" id="{3A57CCCB-F41F-3747-A565-43218813233B}"/>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FABE6A51-89FC-C74D-9763-262B8AEA382F}"/>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0" name="Title 1">
            <a:extLst>
              <a:ext uri="{FF2B5EF4-FFF2-40B4-BE49-F238E27FC236}">
                <a16:creationId xmlns:a16="http://schemas.microsoft.com/office/drawing/2014/main" id="{69C8695F-E28D-A94E-8EDE-0E8054F48891}"/>
              </a:ext>
            </a:extLst>
          </p:cNvPr>
          <p:cNvSpPr>
            <a:spLocks noGrp="1"/>
          </p:cNvSpPr>
          <p:nvPr>
            <p:ph type="title"/>
          </p:nvPr>
        </p:nvSpPr>
        <p:spPr>
          <a:xfrm>
            <a:off x="5520618" y="770066"/>
            <a:ext cx="5327793"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2" name="Text Placeholder 15">
            <a:extLst>
              <a:ext uri="{FF2B5EF4-FFF2-40B4-BE49-F238E27FC236}">
                <a16:creationId xmlns:a16="http://schemas.microsoft.com/office/drawing/2014/main" id="{27711D04-D3B5-844A-A34C-2962A3B9EB4F}"/>
              </a:ext>
            </a:extLst>
          </p:cNvPr>
          <p:cNvSpPr>
            <a:spLocks noGrp="1"/>
          </p:cNvSpPr>
          <p:nvPr>
            <p:ph type="body" sz="quarter" idx="12" hasCustomPrompt="1"/>
          </p:nvPr>
        </p:nvSpPr>
        <p:spPr>
          <a:xfrm>
            <a:off x="6830434" y="2498763"/>
            <a:ext cx="4178032"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13" name="Text Placeholder 15">
            <a:extLst>
              <a:ext uri="{FF2B5EF4-FFF2-40B4-BE49-F238E27FC236}">
                <a16:creationId xmlns:a16="http://schemas.microsoft.com/office/drawing/2014/main" id="{FFA293BD-A8AA-BB4C-BC50-5A7164470F35}"/>
              </a:ext>
            </a:extLst>
          </p:cNvPr>
          <p:cNvSpPr>
            <a:spLocks noGrp="1"/>
          </p:cNvSpPr>
          <p:nvPr>
            <p:ph type="body" sz="quarter" idx="13" hasCustomPrompt="1"/>
          </p:nvPr>
        </p:nvSpPr>
        <p:spPr>
          <a:xfrm>
            <a:off x="6830433" y="2876192"/>
            <a:ext cx="4178033" cy="690574"/>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15" name="Text Placeholder 15">
            <a:extLst>
              <a:ext uri="{FF2B5EF4-FFF2-40B4-BE49-F238E27FC236}">
                <a16:creationId xmlns:a16="http://schemas.microsoft.com/office/drawing/2014/main" id="{4346F67E-F75F-8347-8F4B-5E6CCDA85B0B}"/>
              </a:ext>
            </a:extLst>
          </p:cNvPr>
          <p:cNvSpPr>
            <a:spLocks noGrp="1"/>
          </p:cNvSpPr>
          <p:nvPr>
            <p:ph type="body" sz="quarter" idx="20" hasCustomPrompt="1"/>
          </p:nvPr>
        </p:nvSpPr>
        <p:spPr>
          <a:xfrm>
            <a:off x="6830434" y="4041813"/>
            <a:ext cx="4178032"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16" name="Text Placeholder 15">
            <a:extLst>
              <a:ext uri="{FF2B5EF4-FFF2-40B4-BE49-F238E27FC236}">
                <a16:creationId xmlns:a16="http://schemas.microsoft.com/office/drawing/2014/main" id="{F093EE8E-CCE9-D34B-B0CD-F70EC4CED7FE}"/>
              </a:ext>
            </a:extLst>
          </p:cNvPr>
          <p:cNvSpPr>
            <a:spLocks noGrp="1"/>
          </p:cNvSpPr>
          <p:nvPr>
            <p:ph type="body" sz="quarter" idx="21" hasCustomPrompt="1"/>
          </p:nvPr>
        </p:nvSpPr>
        <p:spPr>
          <a:xfrm>
            <a:off x="6830433" y="4419242"/>
            <a:ext cx="4178033" cy="690574"/>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pic>
        <p:nvPicPr>
          <p:cNvPr id="25" name="Picture 24">
            <a:extLst>
              <a:ext uri="{FF2B5EF4-FFF2-40B4-BE49-F238E27FC236}">
                <a16:creationId xmlns:a16="http://schemas.microsoft.com/office/drawing/2014/main" id="{CCFE136D-B6A9-9249-B153-7422DDAF6989}"/>
              </a:ext>
            </a:extLst>
          </p:cNvPr>
          <p:cNvPicPr>
            <a:picLocks noChangeAspect="1"/>
          </p:cNvPicPr>
          <p:nvPr userDrawn="1"/>
        </p:nvPicPr>
        <p:blipFill rotWithShape="1">
          <a:blip r:embed="rId3"/>
          <a:srcRect l="-258" r="52301" b="10583"/>
          <a:stretch/>
        </p:blipFill>
        <p:spPr>
          <a:xfrm>
            <a:off x="1171959" y="555732"/>
            <a:ext cx="3545630" cy="6302267"/>
          </a:xfrm>
          <a:prstGeom prst="rect">
            <a:avLst/>
          </a:prstGeom>
        </p:spPr>
      </p:pic>
      <p:sp>
        <p:nvSpPr>
          <p:cNvPr id="27" name="Picture Placeholder 47">
            <a:extLst>
              <a:ext uri="{FF2B5EF4-FFF2-40B4-BE49-F238E27FC236}">
                <a16:creationId xmlns:a16="http://schemas.microsoft.com/office/drawing/2014/main" id="{C56B606F-721C-F946-87B0-5F8940AA1F23}"/>
              </a:ext>
            </a:extLst>
          </p:cNvPr>
          <p:cNvSpPr>
            <a:spLocks noGrp="1"/>
          </p:cNvSpPr>
          <p:nvPr>
            <p:ph type="pic" sz="quarter" idx="19"/>
          </p:nvPr>
        </p:nvSpPr>
        <p:spPr>
          <a:xfrm>
            <a:off x="134359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17" name="Picture Placeholder 10">
            <a:extLst>
              <a:ext uri="{FF2B5EF4-FFF2-40B4-BE49-F238E27FC236}">
                <a16:creationId xmlns:a16="http://schemas.microsoft.com/office/drawing/2014/main" id="{CB949CB5-3FD8-F447-8281-9B47F980B7D9}"/>
              </a:ext>
            </a:extLst>
          </p:cNvPr>
          <p:cNvSpPr>
            <a:spLocks noGrp="1"/>
          </p:cNvSpPr>
          <p:nvPr>
            <p:ph type="pic" sz="quarter" idx="28" hasCustomPrompt="1"/>
          </p:nvPr>
        </p:nvSpPr>
        <p:spPr>
          <a:xfrm>
            <a:off x="5520617" y="2498763"/>
            <a:ext cx="1088756" cy="1088756"/>
          </a:xfrm>
          <a:prstGeom prst="ellipse">
            <a:avLst/>
          </a:prstGeom>
          <a:solidFill>
            <a:srgbClr val="D8D2E1">
              <a:alpha val="0"/>
            </a:srgbClr>
          </a:solidFill>
        </p:spPr>
        <p:txBody>
          <a:bodyPr/>
          <a:lstStyle/>
          <a:p>
            <a:r>
              <a:rPr lang="en-US" dirty="0"/>
              <a:t> </a:t>
            </a:r>
          </a:p>
        </p:txBody>
      </p:sp>
      <p:sp>
        <p:nvSpPr>
          <p:cNvPr id="21" name="Picture Placeholder 10">
            <a:extLst>
              <a:ext uri="{FF2B5EF4-FFF2-40B4-BE49-F238E27FC236}">
                <a16:creationId xmlns:a16="http://schemas.microsoft.com/office/drawing/2014/main" id="{06AF6FDF-DBA0-D249-A8D6-8CED18E27CC7}"/>
              </a:ext>
            </a:extLst>
          </p:cNvPr>
          <p:cNvSpPr>
            <a:spLocks noGrp="1"/>
          </p:cNvSpPr>
          <p:nvPr>
            <p:ph type="pic" sz="quarter" idx="29" hasCustomPrompt="1"/>
          </p:nvPr>
        </p:nvSpPr>
        <p:spPr>
          <a:xfrm>
            <a:off x="5509731" y="4041813"/>
            <a:ext cx="1088756" cy="1088756"/>
          </a:xfrm>
          <a:prstGeom prst="ellipse">
            <a:avLst/>
          </a:prstGeom>
          <a:solidFill>
            <a:srgbClr val="D8D2E1">
              <a:alpha val="0"/>
            </a:srgbClr>
          </a:solidFill>
        </p:spPr>
        <p:txBody>
          <a:bodyPr/>
          <a:lstStyle/>
          <a:p>
            <a:r>
              <a:rPr lang="en-US" dirty="0"/>
              <a:t> </a:t>
            </a:r>
          </a:p>
        </p:txBody>
      </p:sp>
      <p:sp>
        <p:nvSpPr>
          <p:cNvPr id="22" name="Slide Number Placeholder 5">
            <a:extLst>
              <a:ext uri="{FF2B5EF4-FFF2-40B4-BE49-F238E27FC236}">
                <a16:creationId xmlns:a16="http://schemas.microsoft.com/office/drawing/2014/main" id="{532C1C89-8AF0-F740-8CB4-3450F23159B6}"/>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12413091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1_PAC App C Purple">
    <p:bg>
      <p:bgPr>
        <a:solidFill>
          <a:srgbClr val="50287D">
            <a:alpha val="30000"/>
          </a:srgbClr>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3B6C06F-B975-3145-9694-843F5B102B8B}"/>
              </a:ext>
            </a:extLst>
          </p:cNvPr>
          <p:cNvGrpSpPr/>
          <p:nvPr userDrawn="1"/>
        </p:nvGrpSpPr>
        <p:grpSpPr>
          <a:xfrm>
            <a:off x="0" y="5869173"/>
            <a:ext cx="12192000" cy="988828"/>
            <a:chOff x="11575" y="5869172"/>
            <a:chExt cx="12192000" cy="988828"/>
          </a:xfrm>
        </p:grpSpPr>
        <p:sp>
          <p:nvSpPr>
            <p:cNvPr id="19" name="Rectangle 18">
              <a:extLst>
                <a:ext uri="{FF2B5EF4-FFF2-40B4-BE49-F238E27FC236}">
                  <a16:creationId xmlns:a16="http://schemas.microsoft.com/office/drawing/2014/main" id="{24338468-94BF-8743-9B35-0A1E8E75A275}"/>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D9AE8251-6EEE-5B48-852A-68BBDF5D6B65}"/>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0" name="Title 1">
            <a:extLst>
              <a:ext uri="{FF2B5EF4-FFF2-40B4-BE49-F238E27FC236}">
                <a16:creationId xmlns:a16="http://schemas.microsoft.com/office/drawing/2014/main" id="{0B056BBD-6AB0-144D-B01F-62B2F8209409}"/>
              </a:ext>
            </a:extLst>
          </p:cNvPr>
          <p:cNvSpPr>
            <a:spLocks noGrp="1"/>
          </p:cNvSpPr>
          <p:nvPr>
            <p:ph type="title"/>
          </p:nvPr>
        </p:nvSpPr>
        <p:spPr>
          <a:xfrm>
            <a:off x="5520618" y="770066"/>
            <a:ext cx="5327793"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2" name="Text Placeholder 15">
            <a:extLst>
              <a:ext uri="{FF2B5EF4-FFF2-40B4-BE49-F238E27FC236}">
                <a16:creationId xmlns:a16="http://schemas.microsoft.com/office/drawing/2014/main" id="{EB99EC5A-55A3-1A43-9804-3817C6DC27B8}"/>
              </a:ext>
            </a:extLst>
          </p:cNvPr>
          <p:cNvSpPr>
            <a:spLocks noGrp="1"/>
          </p:cNvSpPr>
          <p:nvPr>
            <p:ph type="body" sz="quarter" idx="12" hasCustomPrompt="1"/>
          </p:nvPr>
        </p:nvSpPr>
        <p:spPr>
          <a:xfrm>
            <a:off x="6830434" y="2498763"/>
            <a:ext cx="4178032"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13" name="Text Placeholder 15">
            <a:extLst>
              <a:ext uri="{FF2B5EF4-FFF2-40B4-BE49-F238E27FC236}">
                <a16:creationId xmlns:a16="http://schemas.microsoft.com/office/drawing/2014/main" id="{44B79B8F-E8FF-9D4A-8FEE-5E4BF5F94918}"/>
              </a:ext>
            </a:extLst>
          </p:cNvPr>
          <p:cNvSpPr>
            <a:spLocks noGrp="1"/>
          </p:cNvSpPr>
          <p:nvPr>
            <p:ph type="body" sz="quarter" idx="13" hasCustomPrompt="1"/>
          </p:nvPr>
        </p:nvSpPr>
        <p:spPr>
          <a:xfrm>
            <a:off x="6830433" y="2876192"/>
            <a:ext cx="4178033" cy="690574"/>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15" name="Text Placeholder 15">
            <a:extLst>
              <a:ext uri="{FF2B5EF4-FFF2-40B4-BE49-F238E27FC236}">
                <a16:creationId xmlns:a16="http://schemas.microsoft.com/office/drawing/2014/main" id="{779B19C2-625A-BD4D-BE2A-DF08A4C61BD0}"/>
              </a:ext>
            </a:extLst>
          </p:cNvPr>
          <p:cNvSpPr>
            <a:spLocks noGrp="1"/>
          </p:cNvSpPr>
          <p:nvPr>
            <p:ph type="body" sz="quarter" idx="20" hasCustomPrompt="1"/>
          </p:nvPr>
        </p:nvSpPr>
        <p:spPr>
          <a:xfrm>
            <a:off x="6830434" y="4041813"/>
            <a:ext cx="4178032"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16" name="Text Placeholder 15">
            <a:extLst>
              <a:ext uri="{FF2B5EF4-FFF2-40B4-BE49-F238E27FC236}">
                <a16:creationId xmlns:a16="http://schemas.microsoft.com/office/drawing/2014/main" id="{C1B03B16-4FB0-A24C-9C17-42AD73DD68FE}"/>
              </a:ext>
            </a:extLst>
          </p:cNvPr>
          <p:cNvSpPr>
            <a:spLocks noGrp="1"/>
          </p:cNvSpPr>
          <p:nvPr>
            <p:ph type="body" sz="quarter" idx="21" hasCustomPrompt="1"/>
          </p:nvPr>
        </p:nvSpPr>
        <p:spPr>
          <a:xfrm>
            <a:off x="6830433" y="4419242"/>
            <a:ext cx="4178033" cy="690574"/>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pic>
        <p:nvPicPr>
          <p:cNvPr id="25" name="Picture 24">
            <a:extLst>
              <a:ext uri="{FF2B5EF4-FFF2-40B4-BE49-F238E27FC236}">
                <a16:creationId xmlns:a16="http://schemas.microsoft.com/office/drawing/2014/main" id="{B362DA7E-35B6-8942-9E59-46120DB42921}"/>
              </a:ext>
            </a:extLst>
          </p:cNvPr>
          <p:cNvPicPr>
            <a:picLocks noChangeAspect="1"/>
          </p:cNvPicPr>
          <p:nvPr userDrawn="1"/>
        </p:nvPicPr>
        <p:blipFill rotWithShape="1">
          <a:blip r:embed="rId3"/>
          <a:srcRect l="-258" r="52301" b="10583"/>
          <a:stretch/>
        </p:blipFill>
        <p:spPr>
          <a:xfrm>
            <a:off x="1171959" y="555732"/>
            <a:ext cx="3545630" cy="6302267"/>
          </a:xfrm>
          <a:prstGeom prst="rect">
            <a:avLst/>
          </a:prstGeom>
        </p:spPr>
      </p:pic>
      <p:sp>
        <p:nvSpPr>
          <p:cNvPr id="27" name="Picture Placeholder 47">
            <a:extLst>
              <a:ext uri="{FF2B5EF4-FFF2-40B4-BE49-F238E27FC236}">
                <a16:creationId xmlns:a16="http://schemas.microsoft.com/office/drawing/2014/main" id="{79FBD198-B24E-FD4A-B758-A4864C1BED05}"/>
              </a:ext>
            </a:extLst>
          </p:cNvPr>
          <p:cNvSpPr>
            <a:spLocks noGrp="1"/>
          </p:cNvSpPr>
          <p:nvPr>
            <p:ph type="pic" sz="quarter" idx="19"/>
          </p:nvPr>
        </p:nvSpPr>
        <p:spPr>
          <a:xfrm>
            <a:off x="134359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17" name="Picture Placeholder 10">
            <a:extLst>
              <a:ext uri="{FF2B5EF4-FFF2-40B4-BE49-F238E27FC236}">
                <a16:creationId xmlns:a16="http://schemas.microsoft.com/office/drawing/2014/main" id="{B547966A-30DE-6047-90A7-696CFBEB1FCB}"/>
              </a:ext>
            </a:extLst>
          </p:cNvPr>
          <p:cNvSpPr>
            <a:spLocks noGrp="1"/>
          </p:cNvSpPr>
          <p:nvPr>
            <p:ph type="pic" sz="quarter" idx="28" hasCustomPrompt="1"/>
          </p:nvPr>
        </p:nvSpPr>
        <p:spPr>
          <a:xfrm>
            <a:off x="5520617" y="2498763"/>
            <a:ext cx="1088756" cy="1088756"/>
          </a:xfrm>
          <a:prstGeom prst="ellipse">
            <a:avLst/>
          </a:prstGeom>
          <a:solidFill>
            <a:srgbClr val="D8D2E1">
              <a:alpha val="0"/>
            </a:srgbClr>
          </a:solidFill>
        </p:spPr>
        <p:txBody>
          <a:bodyPr/>
          <a:lstStyle/>
          <a:p>
            <a:r>
              <a:rPr lang="en-US" dirty="0"/>
              <a:t> </a:t>
            </a:r>
          </a:p>
        </p:txBody>
      </p:sp>
      <p:sp>
        <p:nvSpPr>
          <p:cNvPr id="21" name="Picture Placeholder 10">
            <a:extLst>
              <a:ext uri="{FF2B5EF4-FFF2-40B4-BE49-F238E27FC236}">
                <a16:creationId xmlns:a16="http://schemas.microsoft.com/office/drawing/2014/main" id="{E1A5881F-4D5D-E043-9FEB-C1BA47A34A1E}"/>
              </a:ext>
            </a:extLst>
          </p:cNvPr>
          <p:cNvSpPr>
            <a:spLocks noGrp="1"/>
          </p:cNvSpPr>
          <p:nvPr>
            <p:ph type="pic" sz="quarter" idx="29" hasCustomPrompt="1"/>
          </p:nvPr>
        </p:nvSpPr>
        <p:spPr>
          <a:xfrm>
            <a:off x="5509731" y="4041813"/>
            <a:ext cx="1088756" cy="1088756"/>
          </a:xfrm>
          <a:prstGeom prst="ellipse">
            <a:avLst/>
          </a:prstGeom>
          <a:solidFill>
            <a:srgbClr val="D8D2E1">
              <a:alpha val="0"/>
            </a:srgbClr>
          </a:solidFill>
        </p:spPr>
        <p:txBody>
          <a:bodyPr/>
          <a:lstStyle/>
          <a:p>
            <a:r>
              <a:rPr lang="en-US" dirty="0"/>
              <a:t> </a:t>
            </a:r>
          </a:p>
        </p:txBody>
      </p:sp>
      <p:sp>
        <p:nvSpPr>
          <p:cNvPr id="22" name="Slide Number Placeholder 5">
            <a:extLst>
              <a:ext uri="{FF2B5EF4-FFF2-40B4-BE49-F238E27FC236}">
                <a16:creationId xmlns:a16="http://schemas.microsoft.com/office/drawing/2014/main" id="{3BEC65E8-E441-BB43-A19F-4D13D1927BE7}"/>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3021723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 Grey Pinwheel">
    <p:bg>
      <p:bgPr>
        <a:solidFill>
          <a:srgbClr val="ACAEA7"/>
        </a:solidFill>
        <a:effectLst/>
      </p:bgPr>
    </p:bg>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B1E887E9-C336-EE42-8758-C3A1083E950E}"/>
              </a:ext>
            </a:extLst>
          </p:cNvPr>
          <p:cNvPicPr>
            <a:picLocks noChangeAspect="1"/>
          </p:cNvPicPr>
          <p:nvPr userDrawn="1"/>
        </p:nvPicPr>
        <p:blipFill rotWithShape="1">
          <a:blip r:embed="rId2">
            <a:alphaModFix amt="25000"/>
          </a:blip>
          <a:srcRect r="28265"/>
          <a:stretch/>
        </p:blipFill>
        <p:spPr>
          <a:xfrm>
            <a:off x="5890674" y="-18725"/>
            <a:ext cx="6301326" cy="6668375"/>
          </a:xfrm>
          <a:prstGeom prst="rect">
            <a:avLst/>
          </a:prstGeom>
        </p:spPr>
      </p:pic>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138768" y="1461003"/>
            <a:ext cx="9144000" cy="2387600"/>
          </a:xfrm>
        </p:spPr>
        <p:txBody>
          <a:bodyPr anchor="b">
            <a:normAutofit/>
          </a:bodyPr>
          <a:lstStyle>
            <a:lvl1pPr algn="l">
              <a:defRPr sz="6500">
                <a:solidFill>
                  <a:srgbClr val="50287D"/>
                </a:solidFill>
              </a:defRPr>
            </a:lvl1pPr>
          </a:lstStyle>
          <a:p>
            <a:r>
              <a:rPr lang="en-US" dirty="0"/>
              <a:t>Click to edit Master title style</a:t>
            </a:r>
          </a:p>
        </p:txBody>
      </p:sp>
      <p:sp>
        <p:nvSpPr>
          <p:cNvPr id="5" name="Subtitle 2">
            <a:extLst>
              <a:ext uri="{FF2B5EF4-FFF2-40B4-BE49-F238E27FC236}">
                <a16:creationId xmlns:a16="http://schemas.microsoft.com/office/drawing/2014/main" id="{18FBE408-3098-FB47-844F-EA9BFF0FC593}"/>
              </a:ext>
            </a:extLst>
          </p:cNvPr>
          <p:cNvSpPr>
            <a:spLocks noGrp="1"/>
          </p:cNvSpPr>
          <p:nvPr>
            <p:ph type="subTitle" idx="1"/>
          </p:nvPr>
        </p:nvSpPr>
        <p:spPr>
          <a:xfrm>
            <a:off x="1138768" y="3940678"/>
            <a:ext cx="9144000" cy="16557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a:extLst>
              <a:ext uri="{FF2B5EF4-FFF2-40B4-BE49-F238E27FC236}">
                <a16:creationId xmlns:a16="http://schemas.microsoft.com/office/drawing/2014/main" id="{A8CD68ED-49AF-7546-A361-BC51B17D8540}"/>
              </a:ext>
            </a:extLst>
          </p:cNvPr>
          <p:cNvPicPr>
            <a:picLocks noChangeAspect="1"/>
          </p:cNvPicPr>
          <p:nvPr userDrawn="1"/>
        </p:nvPicPr>
        <p:blipFill>
          <a:blip r:embed="rId3"/>
          <a:srcRect/>
          <a:stretch/>
        </p:blipFill>
        <p:spPr>
          <a:xfrm>
            <a:off x="10162568" y="6071813"/>
            <a:ext cx="1693247" cy="541838"/>
          </a:xfrm>
          <a:prstGeom prst="rect">
            <a:avLst/>
          </a:prstGeom>
        </p:spPr>
      </p:pic>
    </p:spTree>
    <p:extLst>
      <p:ext uri="{BB962C8B-B14F-4D97-AF65-F5344CB8AC3E}">
        <p14:creationId xmlns:p14="http://schemas.microsoft.com/office/powerpoint/2010/main" val="188730224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PAC App C Light Blue">
    <p:bg>
      <p:bgPr>
        <a:solidFill>
          <a:srgbClr val="A7DBF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9D4F00F-A0F0-B145-9611-97E5E1BEC8AB}"/>
              </a:ext>
            </a:extLst>
          </p:cNvPr>
          <p:cNvSpPr>
            <a:spLocks noGrp="1"/>
          </p:cNvSpPr>
          <p:nvPr>
            <p:ph type="title"/>
          </p:nvPr>
        </p:nvSpPr>
        <p:spPr>
          <a:xfrm>
            <a:off x="5520618" y="770066"/>
            <a:ext cx="5327793"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9" name="Text Placeholder 15">
            <a:extLst>
              <a:ext uri="{FF2B5EF4-FFF2-40B4-BE49-F238E27FC236}">
                <a16:creationId xmlns:a16="http://schemas.microsoft.com/office/drawing/2014/main" id="{421FD2BF-8D87-364E-9F37-0A19F679D1D7}"/>
              </a:ext>
            </a:extLst>
          </p:cNvPr>
          <p:cNvSpPr>
            <a:spLocks noGrp="1"/>
          </p:cNvSpPr>
          <p:nvPr>
            <p:ph type="body" sz="quarter" idx="12" hasCustomPrompt="1"/>
          </p:nvPr>
        </p:nvSpPr>
        <p:spPr>
          <a:xfrm>
            <a:off x="6830433" y="2498763"/>
            <a:ext cx="4178033"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10" name="Text Placeholder 15">
            <a:extLst>
              <a:ext uri="{FF2B5EF4-FFF2-40B4-BE49-F238E27FC236}">
                <a16:creationId xmlns:a16="http://schemas.microsoft.com/office/drawing/2014/main" id="{1788B000-783D-B34F-9D96-C30018FD99D0}"/>
              </a:ext>
            </a:extLst>
          </p:cNvPr>
          <p:cNvSpPr>
            <a:spLocks noGrp="1"/>
          </p:cNvSpPr>
          <p:nvPr>
            <p:ph type="body" sz="quarter" idx="13" hasCustomPrompt="1"/>
          </p:nvPr>
        </p:nvSpPr>
        <p:spPr>
          <a:xfrm>
            <a:off x="6830433" y="2876192"/>
            <a:ext cx="4178033" cy="690574"/>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12" name="Text Placeholder 15">
            <a:extLst>
              <a:ext uri="{FF2B5EF4-FFF2-40B4-BE49-F238E27FC236}">
                <a16:creationId xmlns:a16="http://schemas.microsoft.com/office/drawing/2014/main" id="{DAE52791-97CF-E44F-80ED-0A7BBD8AB107}"/>
              </a:ext>
            </a:extLst>
          </p:cNvPr>
          <p:cNvSpPr>
            <a:spLocks noGrp="1"/>
          </p:cNvSpPr>
          <p:nvPr>
            <p:ph type="body" sz="quarter" idx="20" hasCustomPrompt="1"/>
          </p:nvPr>
        </p:nvSpPr>
        <p:spPr>
          <a:xfrm>
            <a:off x="6830434" y="4041813"/>
            <a:ext cx="4178032"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13" name="Text Placeholder 15">
            <a:extLst>
              <a:ext uri="{FF2B5EF4-FFF2-40B4-BE49-F238E27FC236}">
                <a16:creationId xmlns:a16="http://schemas.microsoft.com/office/drawing/2014/main" id="{C45B2380-1444-3849-80B6-F6B99638F5F1}"/>
              </a:ext>
            </a:extLst>
          </p:cNvPr>
          <p:cNvSpPr>
            <a:spLocks noGrp="1"/>
          </p:cNvSpPr>
          <p:nvPr>
            <p:ph type="body" sz="quarter" idx="21" hasCustomPrompt="1"/>
          </p:nvPr>
        </p:nvSpPr>
        <p:spPr>
          <a:xfrm>
            <a:off x="6830433" y="4419242"/>
            <a:ext cx="4178033" cy="690574"/>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pic>
        <p:nvPicPr>
          <p:cNvPr id="17" name="Picture 16">
            <a:extLst>
              <a:ext uri="{FF2B5EF4-FFF2-40B4-BE49-F238E27FC236}">
                <a16:creationId xmlns:a16="http://schemas.microsoft.com/office/drawing/2014/main" id="{0279B703-E8BB-7A47-A839-D7F0D28894A3}"/>
              </a:ext>
            </a:extLst>
          </p:cNvPr>
          <p:cNvPicPr>
            <a:picLocks noChangeAspect="1"/>
          </p:cNvPicPr>
          <p:nvPr userDrawn="1"/>
        </p:nvPicPr>
        <p:blipFill rotWithShape="1">
          <a:blip r:embed="rId2"/>
          <a:srcRect l="-258" r="52301" b="10583"/>
          <a:stretch/>
        </p:blipFill>
        <p:spPr>
          <a:xfrm>
            <a:off x="1171959" y="555732"/>
            <a:ext cx="3545630" cy="6302267"/>
          </a:xfrm>
          <a:prstGeom prst="rect">
            <a:avLst/>
          </a:prstGeom>
        </p:spPr>
      </p:pic>
      <p:sp>
        <p:nvSpPr>
          <p:cNvPr id="18" name="Picture Placeholder 47">
            <a:extLst>
              <a:ext uri="{FF2B5EF4-FFF2-40B4-BE49-F238E27FC236}">
                <a16:creationId xmlns:a16="http://schemas.microsoft.com/office/drawing/2014/main" id="{4965AE01-BDF4-E242-8B34-48AB896B67D2}"/>
              </a:ext>
            </a:extLst>
          </p:cNvPr>
          <p:cNvSpPr>
            <a:spLocks noGrp="1"/>
          </p:cNvSpPr>
          <p:nvPr>
            <p:ph type="pic" sz="quarter" idx="19"/>
          </p:nvPr>
        </p:nvSpPr>
        <p:spPr>
          <a:xfrm>
            <a:off x="134359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14" name="Picture Placeholder 10">
            <a:extLst>
              <a:ext uri="{FF2B5EF4-FFF2-40B4-BE49-F238E27FC236}">
                <a16:creationId xmlns:a16="http://schemas.microsoft.com/office/drawing/2014/main" id="{1DADE087-40B5-154B-A96B-89785138E0A8}"/>
              </a:ext>
            </a:extLst>
          </p:cNvPr>
          <p:cNvSpPr>
            <a:spLocks noGrp="1"/>
          </p:cNvSpPr>
          <p:nvPr>
            <p:ph type="pic" sz="quarter" idx="28" hasCustomPrompt="1"/>
          </p:nvPr>
        </p:nvSpPr>
        <p:spPr>
          <a:xfrm>
            <a:off x="5520617" y="2498763"/>
            <a:ext cx="1088756" cy="1088756"/>
          </a:xfrm>
          <a:prstGeom prst="ellipse">
            <a:avLst/>
          </a:prstGeom>
          <a:solidFill>
            <a:srgbClr val="D8D2E1">
              <a:alpha val="0"/>
            </a:srgbClr>
          </a:solidFill>
        </p:spPr>
        <p:txBody>
          <a:bodyPr/>
          <a:lstStyle/>
          <a:p>
            <a:r>
              <a:rPr lang="en-US" dirty="0"/>
              <a:t> </a:t>
            </a:r>
          </a:p>
        </p:txBody>
      </p:sp>
      <p:sp>
        <p:nvSpPr>
          <p:cNvPr id="15" name="Picture Placeholder 10">
            <a:extLst>
              <a:ext uri="{FF2B5EF4-FFF2-40B4-BE49-F238E27FC236}">
                <a16:creationId xmlns:a16="http://schemas.microsoft.com/office/drawing/2014/main" id="{70D0AB8A-0645-084D-8AD3-9FBDFB03F1E2}"/>
              </a:ext>
            </a:extLst>
          </p:cNvPr>
          <p:cNvSpPr>
            <a:spLocks noGrp="1"/>
          </p:cNvSpPr>
          <p:nvPr>
            <p:ph type="pic" sz="quarter" idx="29" hasCustomPrompt="1"/>
          </p:nvPr>
        </p:nvSpPr>
        <p:spPr>
          <a:xfrm>
            <a:off x="5509731" y="4041813"/>
            <a:ext cx="1088756" cy="1088756"/>
          </a:xfrm>
          <a:prstGeom prst="ellipse">
            <a:avLst/>
          </a:prstGeom>
          <a:solidFill>
            <a:srgbClr val="D8D2E1">
              <a:alpha val="0"/>
            </a:srgbClr>
          </a:solidFill>
        </p:spPr>
        <p:txBody>
          <a:bodyPr/>
          <a:lstStyle/>
          <a:p>
            <a:r>
              <a:rPr lang="en-US" dirty="0"/>
              <a:t> </a:t>
            </a:r>
          </a:p>
        </p:txBody>
      </p:sp>
    </p:spTree>
    <p:extLst>
      <p:ext uri="{BB962C8B-B14F-4D97-AF65-F5344CB8AC3E}">
        <p14:creationId xmlns:p14="http://schemas.microsoft.com/office/powerpoint/2010/main" val="16992037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PAC App C Orange">
    <p:bg>
      <p:bgPr>
        <a:solidFill>
          <a:srgbClr val="E8954C"/>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9D4F00F-A0F0-B145-9611-97E5E1BEC8AB}"/>
              </a:ext>
            </a:extLst>
          </p:cNvPr>
          <p:cNvSpPr>
            <a:spLocks noGrp="1"/>
          </p:cNvSpPr>
          <p:nvPr>
            <p:ph type="title"/>
          </p:nvPr>
        </p:nvSpPr>
        <p:spPr>
          <a:xfrm>
            <a:off x="5520618" y="770066"/>
            <a:ext cx="5327793"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9" name="Text Placeholder 15">
            <a:extLst>
              <a:ext uri="{FF2B5EF4-FFF2-40B4-BE49-F238E27FC236}">
                <a16:creationId xmlns:a16="http://schemas.microsoft.com/office/drawing/2014/main" id="{421FD2BF-8D87-364E-9F37-0A19F679D1D7}"/>
              </a:ext>
            </a:extLst>
          </p:cNvPr>
          <p:cNvSpPr>
            <a:spLocks noGrp="1"/>
          </p:cNvSpPr>
          <p:nvPr>
            <p:ph type="body" sz="quarter" idx="12" hasCustomPrompt="1"/>
          </p:nvPr>
        </p:nvSpPr>
        <p:spPr>
          <a:xfrm>
            <a:off x="6830433" y="2498763"/>
            <a:ext cx="4178033"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10" name="Text Placeholder 15">
            <a:extLst>
              <a:ext uri="{FF2B5EF4-FFF2-40B4-BE49-F238E27FC236}">
                <a16:creationId xmlns:a16="http://schemas.microsoft.com/office/drawing/2014/main" id="{1788B000-783D-B34F-9D96-C30018FD99D0}"/>
              </a:ext>
            </a:extLst>
          </p:cNvPr>
          <p:cNvSpPr>
            <a:spLocks noGrp="1"/>
          </p:cNvSpPr>
          <p:nvPr>
            <p:ph type="body" sz="quarter" idx="13" hasCustomPrompt="1"/>
          </p:nvPr>
        </p:nvSpPr>
        <p:spPr>
          <a:xfrm>
            <a:off x="6830433" y="2876192"/>
            <a:ext cx="4178033" cy="690574"/>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12" name="Text Placeholder 15">
            <a:extLst>
              <a:ext uri="{FF2B5EF4-FFF2-40B4-BE49-F238E27FC236}">
                <a16:creationId xmlns:a16="http://schemas.microsoft.com/office/drawing/2014/main" id="{DAE52791-97CF-E44F-80ED-0A7BBD8AB107}"/>
              </a:ext>
            </a:extLst>
          </p:cNvPr>
          <p:cNvSpPr>
            <a:spLocks noGrp="1"/>
          </p:cNvSpPr>
          <p:nvPr>
            <p:ph type="body" sz="quarter" idx="20" hasCustomPrompt="1"/>
          </p:nvPr>
        </p:nvSpPr>
        <p:spPr>
          <a:xfrm>
            <a:off x="6830434" y="4041813"/>
            <a:ext cx="4178032"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13" name="Text Placeholder 15">
            <a:extLst>
              <a:ext uri="{FF2B5EF4-FFF2-40B4-BE49-F238E27FC236}">
                <a16:creationId xmlns:a16="http://schemas.microsoft.com/office/drawing/2014/main" id="{C45B2380-1444-3849-80B6-F6B99638F5F1}"/>
              </a:ext>
            </a:extLst>
          </p:cNvPr>
          <p:cNvSpPr>
            <a:spLocks noGrp="1"/>
          </p:cNvSpPr>
          <p:nvPr>
            <p:ph type="body" sz="quarter" idx="21" hasCustomPrompt="1"/>
          </p:nvPr>
        </p:nvSpPr>
        <p:spPr>
          <a:xfrm>
            <a:off x="6830433" y="4419242"/>
            <a:ext cx="4178033" cy="690574"/>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pic>
        <p:nvPicPr>
          <p:cNvPr id="17" name="Picture 16">
            <a:extLst>
              <a:ext uri="{FF2B5EF4-FFF2-40B4-BE49-F238E27FC236}">
                <a16:creationId xmlns:a16="http://schemas.microsoft.com/office/drawing/2014/main" id="{0279B703-E8BB-7A47-A839-D7F0D28894A3}"/>
              </a:ext>
            </a:extLst>
          </p:cNvPr>
          <p:cNvPicPr>
            <a:picLocks noChangeAspect="1"/>
          </p:cNvPicPr>
          <p:nvPr userDrawn="1"/>
        </p:nvPicPr>
        <p:blipFill rotWithShape="1">
          <a:blip r:embed="rId2"/>
          <a:srcRect l="-258" r="52301" b="10583"/>
          <a:stretch/>
        </p:blipFill>
        <p:spPr>
          <a:xfrm>
            <a:off x="1171959" y="555732"/>
            <a:ext cx="3545630" cy="6302267"/>
          </a:xfrm>
          <a:prstGeom prst="rect">
            <a:avLst/>
          </a:prstGeom>
        </p:spPr>
      </p:pic>
      <p:sp>
        <p:nvSpPr>
          <p:cNvPr id="18" name="Picture Placeholder 47">
            <a:extLst>
              <a:ext uri="{FF2B5EF4-FFF2-40B4-BE49-F238E27FC236}">
                <a16:creationId xmlns:a16="http://schemas.microsoft.com/office/drawing/2014/main" id="{4965AE01-BDF4-E242-8B34-48AB896B67D2}"/>
              </a:ext>
            </a:extLst>
          </p:cNvPr>
          <p:cNvSpPr>
            <a:spLocks noGrp="1"/>
          </p:cNvSpPr>
          <p:nvPr>
            <p:ph type="pic" sz="quarter" idx="19"/>
          </p:nvPr>
        </p:nvSpPr>
        <p:spPr>
          <a:xfrm>
            <a:off x="134359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14" name="Picture Placeholder 10">
            <a:extLst>
              <a:ext uri="{FF2B5EF4-FFF2-40B4-BE49-F238E27FC236}">
                <a16:creationId xmlns:a16="http://schemas.microsoft.com/office/drawing/2014/main" id="{1DADE087-40B5-154B-A96B-89785138E0A8}"/>
              </a:ext>
            </a:extLst>
          </p:cNvPr>
          <p:cNvSpPr>
            <a:spLocks noGrp="1"/>
          </p:cNvSpPr>
          <p:nvPr>
            <p:ph type="pic" sz="quarter" idx="28" hasCustomPrompt="1"/>
          </p:nvPr>
        </p:nvSpPr>
        <p:spPr>
          <a:xfrm>
            <a:off x="5520617" y="2498763"/>
            <a:ext cx="1088756" cy="1088756"/>
          </a:xfrm>
          <a:prstGeom prst="ellipse">
            <a:avLst/>
          </a:prstGeom>
          <a:solidFill>
            <a:srgbClr val="D8D2E1">
              <a:alpha val="0"/>
            </a:srgbClr>
          </a:solidFill>
        </p:spPr>
        <p:txBody>
          <a:bodyPr/>
          <a:lstStyle/>
          <a:p>
            <a:r>
              <a:rPr lang="en-US" dirty="0"/>
              <a:t> </a:t>
            </a:r>
          </a:p>
        </p:txBody>
      </p:sp>
      <p:sp>
        <p:nvSpPr>
          <p:cNvPr id="15" name="Picture Placeholder 10">
            <a:extLst>
              <a:ext uri="{FF2B5EF4-FFF2-40B4-BE49-F238E27FC236}">
                <a16:creationId xmlns:a16="http://schemas.microsoft.com/office/drawing/2014/main" id="{70D0AB8A-0645-084D-8AD3-9FBDFB03F1E2}"/>
              </a:ext>
            </a:extLst>
          </p:cNvPr>
          <p:cNvSpPr>
            <a:spLocks noGrp="1"/>
          </p:cNvSpPr>
          <p:nvPr>
            <p:ph type="pic" sz="quarter" idx="29" hasCustomPrompt="1"/>
          </p:nvPr>
        </p:nvSpPr>
        <p:spPr>
          <a:xfrm>
            <a:off x="5509731" y="4041813"/>
            <a:ext cx="1088756" cy="1088756"/>
          </a:xfrm>
          <a:prstGeom prst="ellipse">
            <a:avLst/>
          </a:prstGeom>
          <a:solidFill>
            <a:srgbClr val="D8D2E1">
              <a:alpha val="0"/>
            </a:srgbClr>
          </a:solidFill>
        </p:spPr>
        <p:txBody>
          <a:bodyPr/>
          <a:lstStyle/>
          <a:p>
            <a:r>
              <a:rPr lang="en-US" dirty="0"/>
              <a:t> </a:t>
            </a:r>
          </a:p>
        </p:txBody>
      </p:sp>
    </p:spTree>
    <p:extLst>
      <p:ext uri="{BB962C8B-B14F-4D97-AF65-F5344CB8AC3E}">
        <p14:creationId xmlns:p14="http://schemas.microsoft.com/office/powerpoint/2010/main" val="289730413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Plain White">
    <p:bg>
      <p:bgPr>
        <a:solidFill>
          <a:schemeClr val="bg1">
            <a:alpha val="90000"/>
          </a:schemeClr>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9302837-6551-FB43-9048-A357279865C0}"/>
              </a:ext>
            </a:extLst>
          </p:cNvPr>
          <p:cNvGrpSpPr/>
          <p:nvPr userDrawn="1"/>
        </p:nvGrpSpPr>
        <p:grpSpPr>
          <a:xfrm>
            <a:off x="0" y="5869173"/>
            <a:ext cx="12192000" cy="988828"/>
            <a:chOff x="11575" y="5869172"/>
            <a:chExt cx="12192000" cy="988828"/>
          </a:xfrm>
        </p:grpSpPr>
        <p:sp>
          <p:nvSpPr>
            <p:cNvPr id="11" name="Rectangle 10">
              <a:extLst>
                <a:ext uri="{FF2B5EF4-FFF2-40B4-BE49-F238E27FC236}">
                  <a16:creationId xmlns:a16="http://schemas.microsoft.com/office/drawing/2014/main" id="{9AE86BA6-0325-B94D-8F9A-BE64890CDE26}"/>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D8D34BB5-5FEB-BE45-8265-B2C99EBDD824}"/>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3" name="Slide Number Placeholder 5">
            <a:extLst>
              <a:ext uri="{FF2B5EF4-FFF2-40B4-BE49-F238E27FC236}">
                <a16:creationId xmlns:a16="http://schemas.microsoft.com/office/drawing/2014/main" id="{FE7D979B-A89F-D448-81EB-B43CB7E5E2BC}"/>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9127294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Very Plain White">
    <p:bg>
      <p:bgPr>
        <a:solidFill>
          <a:schemeClr val="bg1">
            <a:alpha val="9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6F37FD-AC1C-4440-8202-55A5C44C8685}"/>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51278BE2-0765-EC42-B506-073C590C1608}"/>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15094643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Plain Dark Blue">
    <p:bg>
      <p:bgPr>
        <a:solidFill>
          <a:srgbClr val="8DACC6"/>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17A1324-18F3-AE4D-8831-69DFC04DA3B5}"/>
              </a:ext>
            </a:extLst>
          </p:cNvPr>
          <p:cNvGrpSpPr/>
          <p:nvPr userDrawn="1"/>
        </p:nvGrpSpPr>
        <p:grpSpPr>
          <a:xfrm>
            <a:off x="0" y="5869173"/>
            <a:ext cx="12192000" cy="988828"/>
            <a:chOff x="11575" y="5869172"/>
            <a:chExt cx="12192000" cy="988828"/>
          </a:xfrm>
        </p:grpSpPr>
        <p:sp>
          <p:nvSpPr>
            <p:cNvPr id="11" name="Rectangle 10">
              <a:extLst>
                <a:ext uri="{FF2B5EF4-FFF2-40B4-BE49-F238E27FC236}">
                  <a16:creationId xmlns:a16="http://schemas.microsoft.com/office/drawing/2014/main" id="{F16E679B-1216-A04F-8801-C74E3063BDDB}"/>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B7ED791E-AFCC-4443-9006-3B9ED8B8E63E}"/>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3" name="Slide Number Placeholder 5">
            <a:extLst>
              <a:ext uri="{FF2B5EF4-FFF2-40B4-BE49-F238E27FC236}">
                <a16:creationId xmlns:a16="http://schemas.microsoft.com/office/drawing/2014/main" id="{BC6B1EF0-6127-2244-852C-1A9AF88F234D}"/>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194647600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Plain Light Green">
    <p:bg>
      <p:bgPr>
        <a:solidFill>
          <a:srgbClr val="BDDEAE"/>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E92DBDB-2528-B44F-973E-BD1F0E4BA7D3}"/>
              </a:ext>
            </a:extLst>
          </p:cNvPr>
          <p:cNvGrpSpPr/>
          <p:nvPr userDrawn="1"/>
        </p:nvGrpSpPr>
        <p:grpSpPr>
          <a:xfrm>
            <a:off x="0" y="5869173"/>
            <a:ext cx="12192000" cy="988828"/>
            <a:chOff x="11575" y="5869172"/>
            <a:chExt cx="12192000" cy="988828"/>
          </a:xfrm>
        </p:grpSpPr>
        <p:sp>
          <p:nvSpPr>
            <p:cNvPr id="11" name="Rectangle 10">
              <a:extLst>
                <a:ext uri="{FF2B5EF4-FFF2-40B4-BE49-F238E27FC236}">
                  <a16:creationId xmlns:a16="http://schemas.microsoft.com/office/drawing/2014/main" id="{D14D5B51-2737-8946-85A6-2D5115BAECBE}"/>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7D6FC64A-8C2F-024E-B4DF-86DAB21294AD}"/>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3" name="Slide Number Placeholder 5">
            <a:extLst>
              <a:ext uri="{FF2B5EF4-FFF2-40B4-BE49-F238E27FC236}">
                <a16:creationId xmlns:a16="http://schemas.microsoft.com/office/drawing/2014/main" id="{EFBB4DB9-B8AA-8C44-9885-4823FEAA7DC5}"/>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137463537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Plain Dark Green">
    <p:bg>
      <p:bgPr>
        <a:solidFill>
          <a:srgbClr val="45BC99"/>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F9B2679-7405-A94B-932D-948868EAC0C9}"/>
              </a:ext>
            </a:extLst>
          </p:cNvPr>
          <p:cNvGrpSpPr/>
          <p:nvPr userDrawn="1"/>
        </p:nvGrpSpPr>
        <p:grpSpPr>
          <a:xfrm>
            <a:off x="0" y="5869173"/>
            <a:ext cx="12192000" cy="988828"/>
            <a:chOff x="11575" y="5869172"/>
            <a:chExt cx="12192000" cy="988828"/>
          </a:xfrm>
        </p:grpSpPr>
        <p:sp>
          <p:nvSpPr>
            <p:cNvPr id="9" name="Rectangle 8">
              <a:extLst>
                <a:ext uri="{FF2B5EF4-FFF2-40B4-BE49-F238E27FC236}">
                  <a16:creationId xmlns:a16="http://schemas.microsoft.com/office/drawing/2014/main" id="{FE7E18C7-3349-F644-AC28-BADAA7CAD53E}"/>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64B3BE46-4FE4-854A-A56E-6366333CA101}"/>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1" name="Slide Number Placeholder 5">
            <a:extLst>
              <a:ext uri="{FF2B5EF4-FFF2-40B4-BE49-F238E27FC236}">
                <a16:creationId xmlns:a16="http://schemas.microsoft.com/office/drawing/2014/main" id="{83F2E5C9-84F3-F541-BC5B-9541210312B1}"/>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201996466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Plain Yellow">
    <p:bg>
      <p:bgPr>
        <a:solidFill>
          <a:srgbClr val="FFD274"/>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03ABF9E-F58F-ED42-B165-4057C824046D}"/>
              </a:ext>
            </a:extLst>
          </p:cNvPr>
          <p:cNvGrpSpPr/>
          <p:nvPr userDrawn="1"/>
        </p:nvGrpSpPr>
        <p:grpSpPr>
          <a:xfrm>
            <a:off x="0" y="5869173"/>
            <a:ext cx="12192000" cy="988828"/>
            <a:chOff x="11575" y="5869172"/>
            <a:chExt cx="12192000" cy="988828"/>
          </a:xfrm>
        </p:grpSpPr>
        <p:sp>
          <p:nvSpPr>
            <p:cNvPr id="9" name="Rectangle 8">
              <a:extLst>
                <a:ext uri="{FF2B5EF4-FFF2-40B4-BE49-F238E27FC236}">
                  <a16:creationId xmlns:a16="http://schemas.microsoft.com/office/drawing/2014/main" id="{AC64FE54-1C5A-2F4C-B320-E73136223AA5}"/>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52C34B8E-C6E5-674C-9C70-79CD4A6E99F4}"/>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1" name="Slide Number Placeholder 5">
            <a:extLst>
              <a:ext uri="{FF2B5EF4-FFF2-40B4-BE49-F238E27FC236}">
                <a16:creationId xmlns:a16="http://schemas.microsoft.com/office/drawing/2014/main" id="{4729F797-4637-4E42-9FBB-DFCC599CF2EE}"/>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246544358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Plain Grey">
    <p:bg>
      <p:bgPr>
        <a:solidFill>
          <a:srgbClr val="ACAEA7"/>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F36BBC3-9493-F14F-8AB0-BCE8781935C1}"/>
              </a:ext>
            </a:extLst>
          </p:cNvPr>
          <p:cNvGrpSpPr/>
          <p:nvPr userDrawn="1"/>
        </p:nvGrpSpPr>
        <p:grpSpPr>
          <a:xfrm>
            <a:off x="0" y="5869173"/>
            <a:ext cx="12192000" cy="988828"/>
            <a:chOff x="11575" y="5869172"/>
            <a:chExt cx="12192000" cy="988828"/>
          </a:xfrm>
        </p:grpSpPr>
        <p:sp>
          <p:nvSpPr>
            <p:cNvPr id="9" name="Rectangle 8">
              <a:extLst>
                <a:ext uri="{FF2B5EF4-FFF2-40B4-BE49-F238E27FC236}">
                  <a16:creationId xmlns:a16="http://schemas.microsoft.com/office/drawing/2014/main" id="{1754B794-AA29-2F47-BAC6-11E0DBA91D3D}"/>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CA74116-58E8-2149-8469-566AA88F9999}"/>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1" name="Slide Number Placeholder 5">
            <a:extLst>
              <a:ext uri="{FF2B5EF4-FFF2-40B4-BE49-F238E27FC236}">
                <a16:creationId xmlns:a16="http://schemas.microsoft.com/office/drawing/2014/main" id="{76A67163-9F82-764B-A3BD-2C2637058325}"/>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174957551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Plain Purple">
    <p:bg>
      <p:bgPr>
        <a:solidFill>
          <a:srgbClr val="50287D">
            <a:alpha val="30000"/>
          </a:srgbClr>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764B2BE-49BD-DA47-A6E7-8D412D023790}"/>
              </a:ext>
            </a:extLst>
          </p:cNvPr>
          <p:cNvGrpSpPr/>
          <p:nvPr userDrawn="1"/>
        </p:nvGrpSpPr>
        <p:grpSpPr>
          <a:xfrm>
            <a:off x="0" y="5869173"/>
            <a:ext cx="12192000" cy="988828"/>
            <a:chOff x="11575" y="5869172"/>
            <a:chExt cx="12192000" cy="988828"/>
          </a:xfrm>
        </p:grpSpPr>
        <p:sp>
          <p:nvSpPr>
            <p:cNvPr id="9" name="Rectangle 8">
              <a:extLst>
                <a:ext uri="{FF2B5EF4-FFF2-40B4-BE49-F238E27FC236}">
                  <a16:creationId xmlns:a16="http://schemas.microsoft.com/office/drawing/2014/main" id="{D99AB85A-A5EF-C84D-A2AE-DAD9FEEB9EF1}"/>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722B6CB-BDBA-3845-8B59-07290E2AE9D8}"/>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1" name="Slide Number Placeholder 5">
            <a:extLst>
              <a:ext uri="{FF2B5EF4-FFF2-40B4-BE49-F238E27FC236}">
                <a16:creationId xmlns:a16="http://schemas.microsoft.com/office/drawing/2014/main" id="{F6F9D989-53BC-444D-B40B-49042C9DE22B}"/>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462808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 Purple Pinwheel">
    <p:bg>
      <p:bgPr>
        <a:solidFill>
          <a:srgbClr val="50287D">
            <a:alpha val="30000"/>
          </a:srgbClr>
        </a:solidFill>
        <a:effectLst/>
      </p:bgPr>
    </p:bg>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2F2829DA-2067-DD49-97DC-196863746498}"/>
              </a:ext>
            </a:extLst>
          </p:cNvPr>
          <p:cNvPicPr>
            <a:picLocks noChangeAspect="1"/>
          </p:cNvPicPr>
          <p:nvPr userDrawn="1"/>
        </p:nvPicPr>
        <p:blipFill rotWithShape="1">
          <a:blip r:embed="rId2">
            <a:alphaModFix amt="25000"/>
          </a:blip>
          <a:srcRect r="28265"/>
          <a:stretch/>
        </p:blipFill>
        <p:spPr>
          <a:xfrm>
            <a:off x="5890674" y="-18725"/>
            <a:ext cx="6301326" cy="6668375"/>
          </a:xfrm>
          <a:prstGeom prst="rect">
            <a:avLst/>
          </a:prstGeom>
        </p:spPr>
      </p:pic>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138768" y="1461003"/>
            <a:ext cx="9144000" cy="2387600"/>
          </a:xfrm>
        </p:spPr>
        <p:txBody>
          <a:bodyPr anchor="b">
            <a:normAutofit/>
          </a:bodyPr>
          <a:lstStyle>
            <a:lvl1pPr algn="l">
              <a:defRPr sz="6500">
                <a:solidFill>
                  <a:srgbClr val="50287D"/>
                </a:solidFill>
              </a:defRPr>
            </a:lvl1pPr>
          </a:lstStyle>
          <a:p>
            <a:r>
              <a:rPr lang="en-US" dirty="0"/>
              <a:t>Click to edit Master title style</a:t>
            </a:r>
          </a:p>
        </p:txBody>
      </p:sp>
      <p:sp>
        <p:nvSpPr>
          <p:cNvPr id="5" name="Subtitle 2">
            <a:extLst>
              <a:ext uri="{FF2B5EF4-FFF2-40B4-BE49-F238E27FC236}">
                <a16:creationId xmlns:a16="http://schemas.microsoft.com/office/drawing/2014/main" id="{1949598D-B3EC-2041-AB74-07FBC4E17849}"/>
              </a:ext>
            </a:extLst>
          </p:cNvPr>
          <p:cNvSpPr>
            <a:spLocks noGrp="1"/>
          </p:cNvSpPr>
          <p:nvPr>
            <p:ph type="subTitle" idx="1"/>
          </p:nvPr>
        </p:nvSpPr>
        <p:spPr>
          <a:xfrm>
            <a:off x="1138768" y="3940678"/>
            <a:ext cx="9144000" cy="16557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F6C27158-8589-6D4B-BB3E-2BCB479BA41B}"/>
              </a:ext>
            </a:extLst>
          </p:cNvPr>
          <p:cNvPicPr>
            <a:picLocks noChangeAspect="1"/>
          </p:cNvPicPr>
          <p:nvPr userDrawn="1"/>
        </p:nvPicPr>
        <p:blipFill>
          <a:blip r:embed="rId3"/>
          <a:srcRect/>
          <a:stretch/>
        </p:blipFill>
        <p:spPr>
          <a:xfrm>
            <a:off x="10185857" y="6081710"/>
            <a:ext cx="1642351" cy="526673"/>
          </a:xfrm>
          <a:prstGeom prst="rect">
            <a:avLst/>
          </a:prstGeom>
        </p:spPr>
      </p:pic>
    </p:spTree>
    <p:extLst>
      <p:ext uri="{BB962C8B-B14F-4D97-AF65-F5344CB8AC3E}">
        <p14:creationId xmlns:p14="http://schemas.microsoft.com/office/powerpoint/2010/main" val="298621802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Plain Light Blue">
    <p:bg>
      <p:bgPr>
        <a:solidFill>
          <a:srgbClr val="A7DBF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65370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lain Orange">
    <p:bg>
      <p:bgPr>
        <a:solidFill>
          <a:srgbClr val="E8954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372318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userDrawn="1">
  <p:cSld name="Title – Fami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003305" y="1015999"/>
            <a:ext cx="6142564" cy="3255936"/>
          </a:xfrm>
        </p:spPr>
        <p:txBody>
          <a:bodyPr anchor="b">
            <a:normAutofit/>
          </a:bodyPr>
          <a:lstStyle>
            <a:lvl1pPr algn="l">
              <a:defRPr sz="6000">
                <a:solidFill>
                  <a:srgbClr val="50287D"/>
                </a:solidFill>
              </a:defRPr>
            </a:lvl1pPr>
          </a:lstStyle>
          <a:p>
            <a:r>
              <a:rPr lang="en-US" dirty="0"/>
              <a:t>Click to edit Master title style</a:t>
            </a:r>
          </a:p>
        </p:txBody>
      </p:sp>
      <p:sp>
        <p:nvSpPr>
          <p:cNvPr id="5" name="Subtitle 2">
            <a:extLst>
              <a:ext uri="{FF2B5EF4-FFF2-40B4-BE49-F238E27FC236}">
                <a16:creationId xmlns:a16="http://schemas.microsoft.com/office/drawing/2014/main" id="{8D5C4A0F-C6D6-1F4B-BAF8-4C65F410FBE7}"/>
              </a:ext>
            </a:extLst>
          </p:cNvPr>
          <p:cNvSpPr>
            <a:spLocks noGrp="1"/>
          </p:cNvSpPr>
          <p:nvPr>
            <p:ph type="subTitle" idx="1"/>
          </p:nvPr>
        </p:nvSpPr>
        <p:spPr>
          <a:xfrm>
            <a:off x="1003305" y="4407402"/>
            <a:ext cx="6142564" cy="9572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a:extLst>
              <a:ext uri="{FF2B5EF4-FFF2-40B4-BE49-F238E27FC236}">
                <a16:creationId xmlns:a16="http://schemas.microsoft.com/office/drawing/2014/main" id="{69EA0BD4-C90F-4649-8F7D-42CB7180F2B2}"/>
              </a:ext>
            </a:extLst>
          </p:cNvPr>
          <p:cNvPicPr>
            <a:picLocks noChangeAspect="1"/>
          </p:cNvPicPr>
          <p:nvPr userDrawn="1"/>
        </p:nvPicPr>
        <p:blipFill>
          <a:blip r:embed="rId3"/>
          <a:stretch>
            <a:fillRect/>
          </a:stretch>
        </p:blipFill>
        <p:spPr>
          <a:xfrm>
            <a:off x="10466608" y="6160378"/>
            <a:ext cx="1382710" cy="441699"/>
          </a:xfrm>
          <a:prstGeom prst="rect">
            <a:avLst/>
          </a:prstGeom>
        </p:spPr>
      </p:pic>
    </p:spTree>
    <p:extLst>
      <p:ext uri="{BB962C8B-B14F-4D97-AF65-F5344CB8AC3E}">
        <p14:creationId xmlns:p14="http://schemas.microsoft.com/office/powerpoint/2010/main" val="204409661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One Text Box – Dark Blue">
    <p:bg>
      <p:bgPr>
        <a:solidFill>
          <a:srgbClr val="8DACC6"/>
        </a:solidFill>
        <a:effectLst/>
      </p:bgPr>
    </p:bg>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E933B853-2B4F-1247-8E80-DA7FE16DFC6C}"/>
              </a:ext>
            </a:extLst>
          </p:cNvPr>
          <p:cNvSpPr>
            <a:spLocks noGrp="1"/>
          </p:cNvSpPr>
          <p:nvPr>
            <p:ph type="body" sz="quarter" idx="11"/>
          </p:nvPr>
        </p:nvSpPr>
        <p:spPr>
          <a:xfrm>
            <a:off x="1038729" y="1152703"/>
            <a:ext cx="8562472" cy="492887"/>
          </a:xfrm>
        </p:spPr>
        <p:txBody>
          <a:bodyPr wrap="square" bIns="36000">
            <a:spAutoFit/>
          </a:bodyPr>
          <a:lstStyle>
            <a:lvl1pPr algn="l">
              <a:lnSpc>
                <a:spcPts val="3200"/>
              </a:lnSpc>
              <a:spcAft>
                <a:spcPts val="1200"/>
              </a:spcAft>
              <a:defRPr/>
            </a:lvl1pPr>
            <a:lvl2pPr>
              <a:lnSpc>
                <a:spcPts val="3000"/>
              </a:lnSpc>
              <a:spcAft>
                <a:spcPts val="1200"/>
              </a:spcAft>
              <a:defRPr/>
            </a:lvl2pPr>
          </a:lstStyle>
          <a:p>
            <a:pPr lvl="0"/>
            <a:r>
              <a:rPr lang="en-US" dirty="0"/>
              <a:t>Click to edit Master text styles</a:t>
            </a:r>
          </a:p>
        </p:txBody>
      </p:sp>
      <p:grpSp>
        <p:nvGrpSpPr>
          <p:cNvPr id="7" name="Group 6">
            <a:extLst>
              <a:ext uri="{FF2B5EF4-FFF2-40B4-BE49-F238E27FC236}">
                <a16:creationId xmlns:a16="http://schemas.microsoft.com/office/drawing/2014/main" id="{976E6119-7817-414D-B2F5-1272ABF1B068}"/>
              </a:ext>
            </a:extLst>
          </p:cNvPr>
          <p:cNvGrpSpPr/>
          <p:nvPr userDrawn="1"/>
        </p:nvGrpSpPr>
        <p:grpSpPr>
          <a:xfrm>
            <a:off x="0" y="5869173"/>
            <a:ext cx="12192000" cy="988828"/>
            <a:chOff x="11575" y="5869172"/>
            <a:chExt cx="12192000" cy="988828"/>
          </a:xfrm>
        </p:grpSpPr>
        <p:sp>
          <p:nvSpPr>
            <p:cNvPr id="11" name="Rectangle 10">
              <a:extLst>
                <a:ext uri="{FF2B5EF4-FFF2-40B4-BE49-F238E27FC236}">
                  <a16:creationId xmlns:a16="http://schemas.microsoft.com/office/drawing/2014/main" id="{2EF43ACE-0CE9-F240-8CF9-098D36DCDB35}"/>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55180F7C-7DE7-3F42-893A-715480D7F775}"/>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3" name="Slide Number Placeholder 5">
            <a:extLst>
              <a:ext uri="{FF2B5EF4-FFF2-40B4-BE49-F238E27FC236}">
                <a16:creationId xmlns:a16="http://schemas.microsoft.com/office/drawing/2014/main" id="{C0F5A532-29C3-654A-B7EA-262CCB58711F}"/>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175052392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One Text Box – Light Green">
    <p:bg>
      <p:bgPr>
        <a:solidFill>
          <a:srgbClr val="BDDEAE"/>
        </a:solidFill>
        <a:effectLst/>
      </p:bgPr>
    </p:b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481589F3-543A-4C45-BD18-984734C99C92}"/>
              </a:ext>
            </a:extLst>
          </p:cNvPr>
          <p:cNvSpPr>
            <a:spLocks noGrp="1"/>
          </p:cNvSpPr>
          <p:nvPr>
            <p:ph type="body" sz="quarter" idx="11"/>
          </p:nvPr>
        </p:nvSpPr>
        <p:spPr>
          <a:xfrm>
            <a:off x="1038729" y="1152703"/>
            <a:ext cx="8562472" cy="492887"/>
          </a:xfrm>
        </p:spPr>
        <p:txBody>
          <a:bodyPr wrap="square" bIns="36000">
            <a:spAutoFit/>
          </a:bodyPr>
          <a:lstStyle>
            <a:lvl1pPr algn="l">
              <a:lnSpc>
                <a:spcPts val="3200"/>
              </a:lnSpc>
              <a:spcAft>
                <a:spcPts val="1200"/>
              </a:spcAft>
              <a:defRPr/>
            </a:lvl1pPr>
            <a:lvl2pPr>
              <a:lnSpc>
                <a:spcPts val="3000"/>
              </a:lnSpc>
              <a:spcAft>
                <a:spcPts val="1200"/>
              </a:spcAft>
              <a:defRPr/>
            </a:lvl2pPr>
          </a:lstStyle>
          <a:p>
            <a:pPr lvl="0"/>
            <a:r>
              <a:rPr lang="en-US" dirty="0"/>
              <a:t>Click to edit Master text styles</a:t>
            </a:r>
          </a:p>
        </p:txBody>
      </p:sp>
      <p:grpSp>
        <p:nvGrpSpPr>
          <p:cNvPr id="8" name="Group 7">
            <a:extLst>
              <a:ext uri="{FF2B5EF4-FFF2-40B4-BE49-F238E27FC236}">
                <a16:creationId xmlns:a16="http://schemas.microsoft.com/office/drawing/2014/main" id="{94BE13A5-ABBF-304C-BA72-767E9EB3D9FA}"/>
              </a:ext>
            </a:extLst>
          </p:cNvPr>
          <p:cNvGrpSpPr/>
          <p:nvPr userDrawn="1"/>
        </p:nvGrpSpPr>
        <p:grpSpPr>
          <a:xfrm>
            <a:off x="0" y="5869173"/>
            <a:ext cx="12192000" cy="988828"/>
            <a:chOff x="11575" y="5869172"/>
            <a:chExt cx="12192000" cy="988828"/>
          </a:xfrm>
        </p:grpSpPr>
        <p:sp>
          <p:nvSpPr>
            <p:cNvPr id="12" name="Rectangle 11">
              <a:extLst>
                <a:ext uri="{FF2B5EF4-FFF2-40B4-BE49-F238E27FC236}">
                  <a16:creationId xmlns:a16="http://schemas.microsoft.com/office/drawing/2014/main" id="{D957F8C4-8497-7F49-B561-48F927EBCE9A}"/>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C68A093-CC2A-3A47-9389-8CEC2AD3430B}"/>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4" name="Slide Number Placeholder 5">
            <a:extLst>
              <a:ext uri="{FF2B5EF4-FFF2-40B4-BE49-F238E27FC236}">
                <a16:creationId xmlns:a16="http://schemas.microsoft.com/office/drawing/2014/main" id="{D9FAB03F-4273-CF44-AF35-9A885D6C5072}"/>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383405363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One Text Box – Dark Green">
    <p:bg>
      <p:bgPr>
        <a:solidFill>
          <a:srgbClr val="45BC99"/>
        </a:solidFill>
        <a:effectLst/>
      </p:bgPr>
    </p:b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84566E8E-E6E0-974F-BAB8-201209963E78}"/>
              </a:ext>
            </a:extLst>
          </p:cNvPr>
          <p:cNvSpPr>
            <a:spLocks noGrp="1"/>
          </p:cNvSpPr>
          <p:nvPr>
            <p:ph type="body" sz="quarter" idx="11"/>
          </p:nvPr>
        </p:nvSpPr>
        <p:spPr>
          <a:xfrm>
            <a:off x="1038729" y="1152703"/>
            <a:ext cx="8562472" cy="492887"/>
          </a:xfrm>
        </p:spPr>
        <p:txBody>
          <a:bodyPr wrap="square" bIns="36000">
            <a:spAutoFit/>
          </a:bodyPr>
          <a:lstStyle>
            <a:lvl1pPr algn="l">
              <a:lnSpc>
                <a:spcPts val="3200"/>
              </a:lnSpc>
              <a:spcAft>
                <a:spcPts val="1200"/>
              </a:spcAft>
              <a:defRPr/>
            </a:lvl1pPr>
            <a:lvl2pPr>
              <a:lnSpc>
                <a:spcPts val="3000"/>
              </a:lnSpc>
              <a:spcAft>
                <a:spcPts val="1200"/>
              </a:spcAft>
              <a:defRPr/>
            </a:lvl2pPr>
          </a:lstStyle>
          <a:p>
            <a:pPr lvl="0"/>
            <a:r>
              <a:rPr lang="en-US" dirty="0"/>
              <a:t>Click to edit Master text styles</a:t>
            </a:r>
          </a:p>
        </p:txBody>
      </p:sp>
      <p:grpSp>
        <p:nvGrpSpPr>
          <p:cNvPr id="8" name="Group 7">
            <a:extLst>
              <a:ext uri="{FF2B5EF4-FFF2-40B4-BE49-F238E27FC236}">
                <a16:creationId xmlns:a16="http://schemas.microsoft.com/office/drawing/2014/main" id="{5E2C8B5D-50B9-234F-915C-06D3117E4648}"/>
              </a:ext>
            </a:extLst>
          </p:cNvPr>
          <p:cNvGrpSpPr/>
          <p:nvPr userDrawn="1"/>
        </p:nvGrpSpPr>
        <p:grpSpPr>
          <a:xfrm>
            <a:off x="0" y="5869173"/>
            <a:ext cx="12192000" cy="988828"/>
            <a:chOff x="11575" y="5869172"/>
            <a:chExt cx="12192000" cy="988828"/>
          </a:xfrm>
        </p:grpSpPr>
        <p:sp>
          <p:nvSpPr>
            <p:cNvPr id="9" name="Rectangle 8">
              <a:extLst>
                <a:ext uri="{FF2B5EF4-FFF2-40B4-BE49-F238E27FC236}">
                  <a16:creationId xmlns:a16="http://schemas.microsoft.com/office/drawing/2014/main" id="{624030C1-54B9-2B45-91C1-ED8E4A3C2ADF}"/>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E2FE5212-ED43-E345-A295-83B919CD6B35}"/>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1" name="Slide Number Placeholder 5">
            <a:extLst>
              <a:ext uri="{FF2B5EF4-FFF2-40B4-BE49-F238E27FC236}">
                <a16:creationId xmlns:a16="http://schemas.microsoft.com/office/drawing/2014/main" id="{D27539A0-2E89-4444-912B-2067F4CEF192}"/>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293797740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One Text Box – Yellow">
    <p:bg>
      <p:bgPr>
        <a:solidFill>
          <a:srgbClr val="FFD274"/>
        </a:solidFill>
        <a:effectLst/>
      </p:bgPr>
    </p:b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F1277FE0-F8CB-C545-9FAE-B685446ACCD1}"/>
              </a:ext>
            </a:extLst>
          </p:cNvPr>
          <p:cNvSpPr>
            <a:spLocks noGrp="1"/>
          </p:cNvSpPr>
          <p:nvPr>
            <p:ph type="body" sz="quarter" idx="11"/>
          </p:nvPr>
        </p:nvSpPr>
        <p:spPr>
          <a:xfrm>
            <a:off x="1038729" y="1152703"/>
            <a:ext cx="8562472" cy="492887"/>
          </a:xfrm>
        </p:spPr>
        <p:txBody>
          <a:bodyPr wrap="square" bIns="36000">
            <a:spAutoFit/>
          </a:bodyPr>
          <a:lstStyle>
            <a:lvl1pPr algn="l">
              <a:lnSpc>
                <a:spcPts val="3200"/>
              </a:lnSpc>
              <a:spcAft>
                <a:spcPts val="1200"/>
              </a:spcAft>
              <a:defRPr/>
            </a:lvl1pPr>
            <a:lvl2pPr>
              <a:lnSpc>
                <a:spcPts val="3000"/>
              </a:lnSpc>
              <a:spcAft>
                <a:spcPts val="1200"/>
              </a:spcAft>
              <a:defRPr/>
            </a:lvl2pPr>
          </a:lstStyle>
          <a:p>
            <a:pPr lvl="0"/>
            <a:r>
              <a:rPr lang="en-US" dirty="0"/>
              <a:t>Click to edit Master text styles</a:t>
            </a:r>
          </a:p>
        </p:txBody>
      </p:sp>
      <p:grpSp>
        <p:nvGrpSpPr>
          <p:cNvPr id="8" name="Group 7">
            <a:extLst>
              <a:ext uri="{FF2B5EF4-FFF2-40B4-BE49-F238E27FC236}">
                <a16:creationId xmlns:a16="http://schemas.microsoft.com/office/drawing/2014/main" id="{08F6FFC3-9ADE-FF44-ADB7-9DEB984A5113}"/>
              </a:ext>
            </a:extLst>
          </p:cNvPr>
          <p:cNvGrpSpPr/>
          <p:nvPr userDrawn="1"/>
        </p:nvGrpSpPr>
        <p:grpSpPr>
          <a:xfrm>
            <a:off x="0" y="5869173"/>
            <a:ext cx="12192000" cy="988828"/>
            <a:chOff x="11575" y="5869172"/>
            <a:chExt cx="12192000" cy="988828"/>
          </a:xfrm>
        </p:grpSpPr>
        <p:sp>
          <p:nvSpPr>
            <p:cNvPr id="9" name="Rectangle 8">
              <a:extLst>
                <a:ext uri="{FF2B5EF4-FFF2-40B4-BE49-F238E27FC236}">
                  <a16:creationId xmlns:a16="http://schemas.microsoft.com/office/drawing/2014/main" id="{73BDD184-6483-3042-AF5B-7BF87F73CF6B}"/>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AA92258-BFD9-8B4F-B6B6-8BE263611E93}"/>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1" name="Slide Number Placeholder 5">
            <a:extLst>
              <a:ext uri="{FF2B5EF4-FFF2-40B4-BE49-F238E27FC236}">
                <a16:creationId xmlns:a16="http://schemas.microsoft.com/office/drawing/2014/main" id="{C544353E-735A-FF42-8179-6DDD4347704C}"/>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373313350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One Text Box – Grey">
    <p:bg>
      <p:bgPr>
        <a:solidFill>
          <a:srgbClr val="ACAEA7"/>
        </a:solidFill>
        <a:effectLst/>
      </p:bgPr>
    </p:b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B0E1AE41-9E48-A149-B1D1-8A474077E645}"/>
              </a:ext>
            </a:extLst>
          </p:cNvPr>
          <p:cNvSpPr>
            <a:spLocks noGrp="1"/>
          </p:cNvSpPr>
          <p:nvPr>
            <p:ph type="body" sz="quarter" idx="11"/>
          </p:nvPr>
        </p:nvSpPr>
        <p:spPr>
          <a:xfrm>
            <a:off x="1038729" y="1152703"/>
            <a:ext cx="8562472" cy="492887"/>
          </a:xfrm>
        </p:spPr>
        <p:txBody>
          <a:bodyPr wrap="square" bIns="36000">
            <a:spAutoFit/>
          </a:bodyPr>
          <a:lstStyle>
            <a:lvl1pPr algn="l">
              <a:lnSpc>
                <a:spcPts val="3200"/>
              </a:lnSpc>
              <a:spcAft>
                <a:spcPts val="1200"/>
              </a:spcAft>
              <a:defRPr/>
            </a:lvl1pPr>
            <a:lvl2pPr>
              <a:lnSpc>
                <a:spcPts val="3000"/>
              </a:lnSpc>
              <a:spcAft>
                <a:spcPts val="1200"/>
              </a:spcAft>
              <a:defRPr/>
            </a:lvl2pPr>
          </a:lstStyle>
          <a:p>
            <a:pPr lvl="0"/>
            <a:r>
              <a:rPr lang="en-US" dirty="0"/>
              <a:t>Click to edit Master text styles</a:t>
            </a:r>
          </a:p>
        </p:txBody>
      </p:sp>
      <p:grpSp>
        <p:nvGrpSpPr>
          <p:cNvPr id="8" name="Group 7">
            <a:extLst>
              <a:ext uri="{FF2B5EF4-FFF2-40B4-BE49-F238E27FC236}">
                <a16:creationId xmlns:a16="http://schemas.microsoft.com/office/drawing/2014/main" id="{7A3ECC64-566B-FA45-9DBE-5C4C239C10E0}"/>
              </a:ext>
            </a:extLst>
          </p:cNvPr>
          <p:cNvGrpSpPr/>
          <p:nvPr userDrawn="1"/>
        </p:nvGrpSpPr>
        <p:grpSpPr>
          <a:xfrm>
            <a:off x="0" y="5869173"/>
            <a:ext cx="12192000" cy="988828"/>
            <a:chOff x="11575" y="5869172"/>
            <a:chExt cx="12192000" cy="988828"/>
          </a:xfrm>
        </p:grpSpPr>
        <p:sp>
          <p:nvSpPr>
            <p:cNvPr id="9" name="Rectangle 8">
              <a:extLst>
                <a:ext uri="{FF2B5EF4-FFF2-40B4-BE49-F238E27FC236}">
                  <a16:creationId xmlns:a16="http://schemas.microsoft.com/office/drawing/2014/main" id="{51E4B0DD-5AAE-2B4D-A68E-AD232BF3B04D}"/>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DFCDDCC0-3979-FD49-A712-760986286387}"/>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1" name="Slide Number Placeholder 5">
            <a:extLst>
              <a:ext uri="{FF2B5EF4-FFF2-40B4-BE49-F238E27FC236}">
                <a16:creationId xmlns:a16="http://schemas.microsoft.com/office/drawing/2014/main" id="{C9F181FF-6276-9549-9222-23066EB70A8C}"/>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349227933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One Text Box – Purple">
    <p:bg>
      <p:bgPr>
        <a:solidFill>
          <a:srgbClr val="50287D">
            <a:alpha val="30000"/>
          </a:srgbClr>
        </a:solidFill>
        <a:effectLst/>
      </p:bgPr>
    </p:b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1CB0135D-064C-A149-B5F0-F3DD0D24983E}"/>
              </a:ext>
            </a:extLst>
          </p:cNvPr>
          <p:cNvSpPr>
            <a:spLocks noGrp="1"/>
          </p:cNvSpPr>
          <p:nvPr>
            <p:ph type="body" sz="quarter" idx="11"/>
          </p:nvPr>
        </p:nvSpPr>
        <p:spPr>
          <a:xfrm>
            <a:off x="1038729" y="1152703"/>
            <a:ext cx="8562472" cy="492887"/>
          </a:xfrm>
        </p:spPr>
        <p:txBody>
          <a:bodyPr wrap="square" bIns="36000">
            <a:spAutoFit/>
          </a:bodyPr>
          <a:lstStyle>
            <a:lvl1pPr algn="l">
              <a:lnSpc>
                <a:spcPts val="3200"/>
              </a:lnSpc>
              <a:spcAft>
                <a:spcPts val="1200"/>
              </a:spcAft>
              <a:defRPr/>
            </a:lvl1pPr>
            <a:lvl2pPr>
              <a:lnSpc>
                <a:spcPts val="3000"/>
              </a:lnSpc>
              <a:spcAft>
                <a:spcPts val="1200"/>
              </a:spcAft>
              <a:defRPr/>
            </a:lvl2pPr>
          </a:lstStyle>
          <a:p>
            <a:pPr lvl="0"/>
            <a:r>
              <a:rPr lang="en-US" dirty="0"/>
              <a:t>Click to edit Master text styles</a:t>
            </a:r>
          </a:p>
        </p:txBody>
      </p:sp>
      <p:grpSp>
        <p:nvGrpSpPr>
          <p:cNvPr id="8" name="Group 7">
            <a:extLst>
              <a:ext uri="{FF2B5EF4-FFF2-40B4-BE49-F238E27FC236}">
                <a16:creationId xmlns:a16="http://schemas.microsoft.com/office/drawing/2014/main" id="{A341FB49-F176-714F-A4F3-505FE34E35EF}"/>
              </a:ext>
            </a:extLst>
          </p:cNvPr>
          <p:cNvGrpSpPr/>
          <p:nvPr userDrawn="1"/>
        </p:nvGrpSpPr>
        <p:grpSpPr>
          <a:xfrm>
            <a:off x="0" y="5869173"/>
            <a:ext cx="12192000" cy="988828"/>
            <a:chOff x="11575" y="5869172"/>
            <a:chExt cx="12192000" cy="988828"/>
          </a:xfrm>
        </p:grpSpPr>
        <p:sp>
          <p:nvSpPr>
            <p:cNvPr id="9" name="Rectangle 8">
              <a:extLst>
                <a:ext uri="{FF2B5EF4-FFF2-40B4-BE49-F238E27FC236}">
                  <a16:creationId xmlns:a16="http://schemas.microsoft.com/office/drawing/2014/main" id="{BD0A2979-DCEF-3446-9D7C-C064C369E98B}"/>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09F58AC7-0673-1648-937C-7BCCA2641C2D}"/>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1" name="Slide Number Placeholder 5">
            <a:extLst>
              <a:ext uri="{FF2B5EF4-FFF2-40B4-BE49-F238E27FC236}">
                <a16:creationId xmlns:a16="http://schemas.microsoft.com/office/drawing/2014/main" id="{19453052-3BB3-A54C-BA3E-C8520A04FA97}"/>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406374620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One Text Box – Light Blue">
    <p:bg>
      <p:bgPr>
        <a:solidFill>
          <a:srgbClr val="A7DBF1"/>
        </a:solidFill>
        <a:effectLst/>
      </p:bgPr>
    </p:bg>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712EFAE7-31E6-A343-A2A8-1523010A65FA}"/>
              </a:ext>
            </a:extLst>
          </p:cNvPr>
          <p:cNvSpPr>
            <a:spLocks noGrp="1"/>
          </p:cNvSpPr>
          <p:nvPr>
            <p:ph type="body" sz="quarter" idx="11"/>
          </p:nvPr>
        </p:nvSpPr>
        <p:spPr>
          <a:xfrm>
            <a:off x="1038729" y="1152703"/>
            <a:ext cx="8562472" cy="492887"/>
          </a:xfrm>
        </p:spPr>
        <p:txBody>
          <a:bodyPr wrap="square" bIns="36000">
            <a:spAutoFit/>
          </a:bodyPr>
          <a:lstStyle>
            <a:lvl1pPr algn="l">
              <a:lnSpc>
                <a:spcPts val="3200"/>
              </a:lnSpc>
              <a:spcAft>
                <a:spcPts val="1200"/>
              </a:spcAft>
              <a:defRPr/>
            </a:lvl1pPr>
            <a:lvl2pPr>
              <a:lnSpc>
                <a:spcPts val="3000"/>
              </a:lnSpc>
              <a:spcAft>
                <a:spcPts val="1200"/>
              </a:spcAft>
              <a:defRPr/>
            </a:lvl2pPr>
          </a:lstStyle>
          <a:p>
            <a:pPr lvl="0"/>
            <a:r>
              <a:rPr lang="en-US" dirty="0"/>
              <a:t>Click to edit Master text styles</a:t>
            </a:r>
          </a:p>
        </p:txBody>
      </p:sp>
    </p:spTree>
    <p:extLst>
      <p:ext uri="{BB962C8B-B14F-4D97-AF65-F5344CB8AC3E}">
        <p14:creationId xmlns:p14="http://schemas.microsoft.com/office/powerpoint/2010/main" val="3416972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ight Blue Pinwheel">
    <p:bg>
      <p:bgPr>
        <a:solidFill>
          <a:srgbClr val="A7DBF1"/>
        </a:solidFill>
        <a:effectLst/>
      </p:bgPr>
    </p:bg>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03682EF8-6C29-F643-BBF5-4E2B0C7607F4}"/>
              </a:ext>
            </a:extLst>
          </p:cNvPr>
          <p:cNvPicPr>
            <a:picLocks noChangeAspect="1"/>
          </p:cNvPicPr>
          <p:nvPr userDrawn="1"/>
        </p:nvPicPr>
        <p:blipFill rotWithShape="1">
          <a:blip r:embed="rId2">
            <a:alphaModFix amt="35000"/>
          </a:blip>
          <a:srcRect r="28265"/>
          <a:stretch/>
        </p:blipFill>
        <p:spPr>
          <a:xfrm>
            <a:off x="5890674" y="-18725"/>
            <a:ext cx="6301326" cy="6668375"/>
          </a:xfrm>
          <a:prstGeom prst="rect">
            <a:avLst/>
          </a:prstGeom>
        </p:spPr>
      </p:pic>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138768" y="1461003"/>
            <a:ext cx="9144000" cy="2387600"/>
          </a:xfrm>
        </p:spPr>
        <p:txBody>
          <a:bodyPr anchor="b">
            <a:normAutofit/>
          </a:bodyPr>
          <a:lstStyle>
            <a:lvl1pPr algn="l">
              <a:defRPr sz="6500">
                <a:solidFill>
                  <a:srgbClr val="50287D"/>
                </a:solidFill>
              </a:defRPr>
            </a:lvl1pPr>
          </a:lstStyle>
          <a:p>
            <a:r>
              <a:rPr lang="en-US" dirty="0"/>
              <a:t>Click to edit Master title style</a:t>
            </a:r>
          </a:p>
        </p:txBody>
      </p:sp>
      <p:sp>
        <p:nvSpPr>
          <p:cNvPr id="6" name="Subtitle 2">
            <a:extLst>
              <a:ext uri="{FF2B5EF4-FFF2-40B4-BE49-F238E27FC236}">
                <a16:creationId xmlns:a16="http://schemas.microsoft.com/office/drawing/2014/main" id="{CD8EA139-8B92-DA42-B51B-2C637B505173}"/>
              </a:ext>
            </a:extLst>
          </p:cNvPr>
          <p:cNvSpPr>
            <a:spLocks noGrp="1"/>
          </p:cNvSpPr>
          <p:nvPr>
            <p:ph type="subTitle" idx="1"/>
          </p:nvPr>
        </p:nvSpPr>
        <p:spPr>
          <a:xfrm>
            <a:off x="1138768" y="3940678"/>
            <a:ext cx="9144000" cy="16557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77342092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One Text Box – Orange">
    <p:bg>
      <p:bgPr>
        <a:solidFill>
          <a:srgbClr val="E8954C"/>
        </a:solidFill>
        <a:effectLst/>
      </p:bgPr>
    </p:bg>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712EFAE7-31E6-A343-A2A8-1523010A65FA}"/>
              </a:ext>
            </a:extLst>
          </p:cNvPr>
          <p:cNvSpPr>
            <a:spLocks noGrp="1"/>
          </p:cNvSpPr>
          <p:nvPr>
            <p:ph type="body" sz="quarter" idx="11"/>
          </p:nvPr>
        </p:nvSpPr>
        <p:spPr>
          <a:xfrm>
            <a:off x="1038729" y="1152703"/>
            <a:ext cx="8562472" cy="492887"/>
          </a:xfrm>
        </p:spPr>
        <p:txBody>
          <a:bodyPr wrap="square" bIns="36000">
            <a:spAutoFit/>
          </a:bodyPr>
          <a:lstStyle>
            <a:lvl1pPr algn="l">
              <a:lnSpc>
                <a:spcPts val="3200"/>
              </a:lnSpc>
              <a:spcAft>
                <a:spcPts val="1200"/>
              </a:spcAft>
              <a:defRPr/>
            </a:lvl1pPr>
            <a:lvl2pPr>
              <a:lnSpc>
                <a:spcPts val="3000"/>
              </a:lnSpc>
              <a:spcAft>
                <a:spcPts val="1200"/>
              </a:spcAft>
              <a:defRPr/>
            </a:lvl2pPr>
          </a:lstStyle>
          <a:p>
            <a:pPr lvl="0"/>
            <a:r>
              <a:rPr lang="en-US" dirty="0"/>
              <a:t>Click to edit Master text styles</a:t>
            </a:r>
          </a:p>
        </p:txBody>
      </p:sp>
    </p:spTree>
    <p:extLst>
      <p:ext uri="{BB962C8B-B14F-4D97-AF65-F5344CB8AC3E}">
        <p14:creationId xmlns:p14="http://schemas.microsoft.com/office/powerpoint/2010/main" val="10358410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Final Slide – Thank You">
    <p:bg>
      <p:bgPr>
        <a:solidFill>
          <a:srgbClr val="A7DBF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F76F1DB-66E5-2446-8964-A55CFC8AC3F2}"/>
              </a:ext>
            </a:extLst>
          </p:cNvPr>
          <p:cNvSpPr txBox="1"/>
          <p:nvPr userDrawn="1"/>
        </p:nvSpPr>
        <p:spPr>
          <a:xfrm>
            <a:off x="1138768" y="2402327"/>
            <a:ext cx="8691032" cy="1169551"/>
          </a:xfrm>
          <a:prstGeom prst="rect">
            <a:avLst/>
          </a:prstGeom>
          <a:noFill/>
        </p:spPr>
        <p:txBody>
          <a:bodyPr wrap="square" rtlCol="0">
            <a:spAutoFit/>
          </a:bodyPr>
          <a:lstStyle/>
          <a:p>
            <a:r>
              <a:rPr lang="en-US" sz="7000" dirty="0">
                <a:solidFill>
                  <a:srgbClr val="50287D"/>
                </a:solidFill>
                <a:latin typeface="Cooper Black" panose="0208090404030B020404" pitchFamily="18" charset="77"/>
              </a:rPr>
              <a:t>Thank you.</a:t>
            </a:r>
          </a:p>
        </p:txBody>
      </p:sp>
      <p:pic>
        <p:nvPicPr>
          <p:cNvPr id="5" name="Picture 4">
            <a:extLst>
              <a:ext uri="{FF2B5EF4-FFF2-40B4-BE49-F238E27FC236}">
                <a16:creationId xmlns:a16="http://schemas.microsoft.com/office/drawing/2014/main" id="{33F55704-EFD2-0B4F-B94C-CD8D35CA3180}"/>
              </a:ext>
            </a:extLst>
          </p:cNvPr>
          <p:cNvPicPr>
            <a:picLocks noChangeAspect="1"/>
          </p:cNvPicPr>
          <p:nvPr userDrawn="1"/>
        </p:nvPicPr>
        <p:blipFill>
          <a:blip r:embed="rId2"/>
          <a:srcRect/>
          <a:stretch/>
        </p:blipFill>
        <p:spPr>
          <a:xfrm>
            <a:off x="10185857" y="6081710"/>
            <a:ext cx="1642351" cy="526673"/>
          </a:xfrm>
          <a:prstGeom prst="rect">
            <a:avLst/>
          </a:prstGeom>
        </p:spPr>
      </p:pic>
    </p:spTree>
    <p:extLst>
      <p:ext uri="{BB962C8B-B14F-4D97-AF65-F5344CB8AC3E}">
        <p14:creationId xmlns:p14="http://schemas.microsoft.com/office/powerpoint/2010/main" val="378044709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Final Slide – Now Go Outside">
    <p:bg>
      <p:bgPr>
        <a:solidFill>
          <a:srgbClr val="BDDEAE"/>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836ACCC-3952-7B45-A496-2DDCF278DE29}"/>
              </a:ext>
            </a:extLst>
          </p:cNvPr>
          <p:cNvSpPr txBox="1"/>
          <p:nvPr userDrawn="1"/>
        </p:nvSpPr>
        <p:spPr>
          <a:xfrm>
            <a:off x="1138768" y="2402327"/>
            <a:ext cx="8691032" cy="1169551"/>
          </a:xfrm>
          <a:prstGeom prst="rect">
            <a:avLst/>
          </a:prstGeom>
          <a:noFill/>
        </p:spPr>
        <p:txBody>
          <a:bodyPr wrap="square" rtlCol="0">
            <a:spAutoFit/>
          </a:bodyPr>
          <a:lstStyle/>
          <a:p>
            <a:r>
              <a:rPr lang="en-US" sz="7000" dirty="0">
                <a:solidFill>
                  <a:srgbClr val="50287D"/>
                </a:solidFill>
                <a:latin typeface="Cooper Black" panose="0208090404030B020404" pitchFamily="18" charset="77"/>
              </a:rPr>
              <a:t>Now go outside.</a:t>
            </a:r>
          </a:p>
        </p:txBody>
      </p:sp>
      <p:pic>
        <p:nvPicPr>
          <p:cNvPr id="5" name="Picture 4">
            <a:extLst>
              <a:ext uri="{FF2B5EF4-FFF2-40B4-BE49-F238E27FC236}">
                <a16:creationId xmlns:a16="http://schemas.microsoft.com/office/drawing/2014/main" id="{F795730B-8A8C-574E-AF1C-DC9B79152129}"/>
              </a:ext>
            </a:extLst>
          </p:cNvPr>
          <p:cNvPicPr>
            <a:picLocks noChangeAspect="1"/>
          </p:cNvPicPr>
          <p:nvPr userDrawn="1"/>
        </p:nvPicPr>
        <p:blipFill>
          <a:blip r:embed="rId2"/>
          <a:srcRect/>
          <a:stretch/>
        </p:blipFill>
        <p:spPr>
          <a:xfrm>
            <a:off x="10185857" y="6081710"/>
            <a:ext cx="1642351" cy="526673"/>
          </a:xfrm>
          <a:prstGeom prst="rect">
            <a:avLst/>
          </a:prstGeom>
        </p:spPr>
      </p:pic>
    </p:spTree>
    <p:extLst>
      <p:ext uri="{BB962C8B-B14F-4D97-AF65-F5344CB8AC3E}">
        <p14:creationId xmlns:p14="http://schemas.microsoft.com/office/powerpoint/2010/main" val="373001725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Final Slide – Everything Gets Better">
    <p:bg>
      <p:bgPr>
        <a:solidFill>
          <a:srgbClr val="45BC99"/>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1B33952-1B73-CF41-B659-E19638A96932}"/>
              </a:ext>
            </a:extLst>
          </p:cNvPr>
          <p:cNvSpPr txBox="1"/>
          <p:nvPr userDrawn="1"/>
        </p:nvSpPr>
        <p:spPr>
          <a:xfrm>
            <a:off x="1138767" y="2122253"/>
            <a:ext cx="9019645" cy="1759456"/>
          </a:xfrm>
          <a:prstGeom prst="rect">
            <a:avLst/>
          </a:prstGeom>
          <a:noFill/>
        </p:spPr>
        <p:txBody>
          <a:bodyPr wrap="square" rtlCol="0">
            <a:spAutoFit/>
          </a:bodyPr>
          <a:lstStyle/>
          <a:p>
            <a:pPr>
              <a:lnSpc>
                <a:spcPts val="6500"/>
              </a:lnSpc>
            </a:pPr>
            <a:r>
              <a:rPr lang="en-US" sz="6000" dirty="0">
                <a:solidFill>
                  <a:srgbClr val="50287D"/>
                </a:solidFill>
                <a:latin typeface="Cooper Black" panose="0208090404030B020404" pitchFamily="18" charset="77"/>
              </a:rPr>
              <a:t>Everything gets better when you get active</a:t>
            </a:r>
          </a:p>
        </p:txBody>
      </p:sp>
      <p:pic>
        <p:nvPicPr>
          <p:cNvPr id="6" name="Picture 5">
            <a:extLst>
              <a:ext uri="{FF2B5EF4-FFF2-40B4-BE49-F238E27FC236}">
                <a16:creationId xmlns:a16="http://schemas.microsoft.com/office/drawing/2014/main" id="{D996AD0C-1EC4-9447-83FB-CDC331A1B7E3}"/>
              </a:ext>
            </a:extLst>
          </p:cNvPr>
          <p:cNvPicPr>
            <a:picLocks noChangeAspect="1"/>
          </p:cNvPicPr>
          <p:nvPr userDrawn="1"/>
        </p:nvPicPr>
        <p:blipFill>
          <a:blip r:embed="rId2"/>
          <a:srcRect/>
          <a:stretch/>
        </p:blipFill>
        <p:spPr>
          <a:xfrm>
            <a:off x="10162568" y="6071813"/>
            <a:ext cx="1693247" cy="541838"/>
          </a:xfrm>
          <a:prstGeom prst="rect">
            <a:avLst/>
          </a:prstGeom>
        </p:spPr>
      </p:pic>
    </p:spTree>
    <p:extLst>
      <p:ext uri="{BB962C8B-B14F-4D97-AF65-F5344CB8AC3E}">
        <p14:creationId xmlns:p14="http://schemas.microsoft.com/office/powerpoint/2010/main" val="317846423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Final Slide – Contact">
    <p:bg>
      <p:bgPr>
        <a:solidFill>
          <a:srgbClr val="FFD274"/>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6660BD3-D641-A04A-AB53-0651E476BB65}"/>
              </a:ext>
            </a:extLst>
          </p:cNvPr>
          <p:cNvGrpSpPr/>
          <p:nvPr userDrawn="1"/>
        </p:nvGrpSpPr>
        <p:grpSpPr>
          <a:xfrm>
            <a:off x="1138768" y="1395965"/>
            <a:ext cx="8691032" cy="3160985"/>
            <a:chOff x="1138768" y="1522178"/>
            <a:chExt cx="8691032" cy="3160985"/>
          </a:xfrm>
        </p:grpSpPr>
        <p:sp>
          <p:nvSpPr>
            <p:cNvPr id="3" name="TextBox 2">
              <a:extLst>
                <a:ext uri="{FF2B5EF4-FFF2-40B4-BE49-F238E27FC236}">
                  <a16:creationId xmlns:a16="http://schemas.microsoft.com/office/drawing/2014/main" id="{8D62CCC4-4CA2-054A-99E0-92162960BF25}"/>
                </a:ext>
              </a:extLst>
            </p:cNvPr>
            <p:cNvSpPr txBox="1"/>
            <p:nvPr userDrawn="1"/>
          </p:nvSpPr>
          <p:spPr>
            <a:xfrm>
              <a:off x="1138768" y="1522178"/>
              <a:ext cx="8691032" cy="1169551"/>
            </a:xfrm>
            <a:prstGeom prst="rect">
              <a:avLst/>
            </a:prstGeom>
            <a:noFill/>
          </p:spPr>
          <p:txBody>
            <a:bodyPr wrap="square" rtlCol="0">
              <a:spAutoFit/>
            </a:bodyPr>
            <a:lstStyle/>
            <a:p>
              <a:r>
                <a:rPr lang="en-US" sz="7000" dirty="0">
                  <a:solidFill>
                    <a:srgbClr val="50287D"/>
                  </a:solidFill>
                  <a:latin typeface="Cooper Black" panose="0208090404030B020404" pitchFamily="18" charset="77"/>
                </a:rPr>
                <a:t>Contact Us</a:t>
              </a:r>
            </a:p>
          </p:txBody>
        </p:sp>
        <p:sp>
          <p:nvSpPr>
            <p:cNvPr id="4" name="TextBox 3">
              <a:extLst>
                <a:ext uri="{FF2B5EF4-FFF2-40B4-BE49-F238E27FC236}">
                  <a16:creationId xmlns:a16="http://schemas.microsoft.com/office/drawing/2014/main" id="{B19C3FC9-BCAC-2140-A2FA-AC98B97C7746}"/>
                </a:ext>
              </a:extLst>
            </p:cNvPr>
            <p:cNvSpPr txBox="1"/>
            <p:nvPr userDrawn="1"/>
          </p:nvSpPr>
          <p:spPr>
            <a:xfrm>
              <a:off x="1138768" y="2928782"/>
              <a:ext cx="3347888" cy="646331"/>
            </a:xfrm>
            <a:prstGeom prst="rect">
              <a:avLst/>
            </a:prstGeom>
            <a:noFill/>
          </p:spPr>
          <p:txBody>
            <a:bodyPr wrap="square" rtlCol="0">
              <a:spAutoFit/>
            </a:bodyPr>
            <a:lstStyle/>
            <a:p>
              <a:r>
                <a:rPr lang="en-US" sz="1800" dirty="0">
                  <a:solidFill>
                    <a:srgbClr val="50287D"/>
                  </a:solidFill>
                </a:rPr>
                <a:t>77 Bloor St. West, Suite 1205</a:t>
              </a:r>
            </a:p>
            <a:p>
              <a:r>
                <a:rPr lang="en-US" sz="1800" dirty="0">
                  <a:solidFill>
                    <a:srgbClr val="50287D"/>
                  </a:solidFill>
                </a:rPr>
                <a:t>Toronto, ON  M5S 1M2</a:t>
              </a:r>
            </a:p>
          </p:txBody>
        </p:sp>
        <p:sp>
          <p:nvSpPr>
            <p:cNvPr id="16" name="TextBox 15">
              <a:extLst>
                <a:ext uri="{FF2B5EF4-FFF2-40B4-BE49-F238E27FC236}">
                  <a16:creationId xmlns:a16="http://schemas.microsoft.com/office/drawing/2014/main" id="{FAF7001F-498D-7A47-81BE-17E977F59573}"/>
                </a:ext>
              </a:extLst>
            </p:cNvPr>
            <p:cNvSpPr txBox="1"/>
            <p:nvPr userDrawn="1"/>
          </p:nvSpPr>
          <p:spPr>
            <a:xfrm>
              <a:off x="1138768" y="4036832"/>
              <a:ext cx="4814887" cy="646331"/>
            </a:xfrm>
            <a:prstGeom prst="rect">
              <a:avLst/>
            </a:prstGeom>
            <a:noFill/>
          </p:spPr>
          <p:txBody>
            <a:bodyPr wrap="square" rtlCol="0">
              <a:spAutoFit/>
            </a:bodyPr>
            <a:lstStyle/>
            <a:p>
              <a:r>
                <a:rPr lang="en-US" sz="1800" dirty="0">
                  <a:solidFill>
                    <a:srgbClr val="50287D"/>
                  </a:solidFill>
                </a:rPr>
                <a:t>(416) 913-1511</a:t>
              </a:r>
            </a:p>
            <a:p>
              <a:r>
                <a:rPr lang="en-US" sz="1800" dirty="0" err="1">
                  <a:solidFill>
                    <a:srgbClr val="50287D"/>
                  </a:solidFill>
                </a:rPr>
                <a:t>participACTION.com</a:t>
              </a:r>
              <a:endParaRPr lang="en-US" sz="1800" dirty="0">
                <a:solidFill>
                  <a:srgbClr val="50287D"/>
                </a:solidFill>
              </a:endParaRPr>
            </a:p>
          </p:txBody>
        </p:sp>
        <p:cxnSp>
          <p:nvCxnSpPr>
            <p:cNvPr id="20" name="Straight Connector 19">
              <a:extLst>
                <a:ext uri="{FF2B5EF4-FFF2-40B4-BE49-F238E27FC236}">
                  <a16:creationId xmlns:a16="http://schemas.microsoft.com/office/drawing/2014/main" id="{91E48CC6-52CE-B941-A3D8-B6E0F5B5270C}"/>
                </a:ext>
              </a:extLst>
            </p:cNvPr>
            <p:cNvCxnSpPr>
              <a:cxnSpLocks/>
            </p:cNvCxnSpPr>
            <p:nvPr userDrawn="1"/>
          </p:nvCxnSpPr>
          <p:spPr>
            <a:xfrm flipH="1">
              <a:off x="1269220" y="3833780"/>
              <a:ext cx="729701" cy="0"/>
            </a:xfrm>
            <a:prstGeom prst="line">
              <a:avLst/>
            </a:prstGeom>
            <a:ln w="25400">
              <a:solidFill>
                <a:srgbClr val="50287D"/>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8FF7598E-CA65-114E-969D-DCA1C3D7B23C}"/>
              </a:ext>
            </a:extLst>
          </p:cNvPr>
          <p:cNvGrpSpPr/>
          <p:nvPr userDrawn="1"/>
        </p:nvGrpSpPr>
        <p:grpSpPr>
          <a:xfrm>
            <a:off x="1240803" y="5303638"/>
            <a:ext cx="7653852" cy="430887"/>
            <a:chOff x="1240803" y="5239470"/>
            <a:chExt cx="7653852" cy="430887"/>
          </a:xfrm>
        </p:grpSpPr>
        <p:sp>
          <p:nvSpPr>
            <p:cNvPr id="7" name="TextBox 6">
              <a:extLst>
                <a:ext uri="{FF2B5EF4-FFF2-40B4-BE49-F238E27FC236}">
                  <a16:creationId xmlns:a16="http://schemas.microsoft.com/office/drawing/2014/main" id="{9EE500CB-3E58-9D42-A902-58FE40A7F22E}"/>
                </a:ext>
              </a:extLst>
            </p:cNvPr>
            <p:cNvSpPr txBox="1"/>
            <p:nvPr userDrawn="1"/>
          </p:nvSpPr>
          <p:spPr>
            <a:xfrm>
              <a:off x="4079768" y="5287787"/>
              <a:ext cx="4814887" cy="369332"/>
            </a:xfrm>
            <a:prstGeom prst="rect">
              <a:avLst/>
            </a:prstGeom>
            <a:noFill/>
          </p:spPr>
          <p:txBody>
            <a:bodyPr wrap="square" rtlCol="0">
              <a:spAutoFit/>
            </a:bodyPr>
            <a:lstStyle/>
            <a:p>
              <a:r>
                <a:rPr lang="en-US" sz="1800" b="1" dirty="0">
                  <a:solidFill>
                    <a:srgbClr val="50287D"/>
                  </a:solidFill>
                  <a:latin typeface="Open Sans" panose="020B0606030504020204" pitchFamily="34" charset="0"/>
                  <a:ea typeface="Open Sans" panose="020B0606030504020204" pitchFamily="34" charset="0"/>
                  <a:cs typeface="Open Sans" panose="020B0606030504020204" pitchFamily="34" charset="0"/>
                </a:rPr>
                <a:t>Download our app today!</a:t>
              </a:r>
            </a:p>
          </p:txBody>
        </p:sp>
        <p:pic>
          <p:nvPicPr>
            <p:cNvPr id="8" name="Picture 7">
              <a:extLst>
                <a:ext uri="{FF2B5EF4-FFF2-40B4-BE49-F238E27FC236}">
                  <a16:creationId xmlns:a16="http://schemas.microsoft.com/office/drawing/2014/main" id="{8251FA93-8A8E-8D47-AD82-EC7B8BE69A4F}"/>
                </a:ext>
              </a:extLst>
            </p:cNvPr>
            <p:cNvPicPr>
              <a:picLocks noChangeAspect="1"/>
            </p:cNvPicPr>
            <p:nvPr userDrawn="1"/>
          </p:nvPicPr>
          <p:blipFill>
            <a:blip r:embed="rId2"/>
            <a:stretch>
              <a:fillRect/>
            </a:stretch>
          </p:blipFill>
          <p:spPr>
            <a:xfrm>
              <a:off x="1240803" y="5244591"/>
              <a:ext cx="1249236" cy="416412"/>
            </a:xfrm>
            <a:prstGeom prst="rect">
              <a:avLst/>
            </a:prstGeom>
          </p:spPr>
        </p:pic>
        <p:pic>
          <p:nvPicPr>
            <p:cNvPr id="9" name="Picture 8">
              <a:extLst>
                <a:ext uri="{FF2B5EF4-FFF2-40B4-BE49-F238E27FC236}">
                  <a16:creationId xmlns:a16="http://schemas.microsoft.com/office/drawing/2014/main" id="{054CFE90-7307-5149-8F12-5FE3DA87BB78}"/>
                </a:ext>
              </a:extLst>
            </p:cNvPr>
            <p:cNvPicPr>
              <a:picLocks noChangeAspect="1"/>
            </p:cNvPicPr>
            <p:nvPr userDrawn="1"/>
          </p:nvPicPr>
          <p:blipFill>
            <a:blip r:embed="rId3"/>
            <a:stretch>
              <a:fillRect/>
            </a:stretch>
          </p:blipFill>
          <p:spPr>
            <a:xfrm>
              <a:off x="2575517" y="5239470"/>
              <a:ext cx="1418773" cy="430887"/>
            </a:xfrm>
            <a:prstGeom prst="rect">
              <a:avLst/>
            </a:prstGeom>
          </p:spPr>
        </p:pic>
      </p:grpSp>
      <p:pic>
        <p:nvPicPr>
          <p:cNvPr id="13" name="Picture 12">
            <a:extLst>
              <a:ext uri="{FF2B5EF4-FFF2-40B4-BE49-F238E27FC236}">
                <a16:creationId xmlns:a16="http://schemas.microsoft.com/office/drawing/2014/main" id="{D52AA8A7-AA33-1C4F-8968-B4A055A81837}"/>
              </a:ext>
            </a:extLst>
          </p:cNvPr>
          <p:cNvPicPr>
            <a:picLocks noChangeAspect="1"/>
          </p:cNvPicPr>
          <p:nvPr userDrawn="1"/>
        </p:nvPicPr>
        <p:blipFill>
          <a:blip r:embed="rId4"/>
          <a:srcRect/>
          <a:stretch/>
        </p:blipFill>
        <p:spPr>
          <a:xfrm>
            <a:off x="10185857" y="6081710"/>
            <a:ext cx="1642351" cy="526673"/>
          </a:xfrm>
          <a:prstGeom prst="rect">
            <a:avLst/>
          </a:prstGeom>
        </p:spPr>
      </p:pic>
    </p:spTree>
    <p:extLst>
      <p:ext uri="{BB962C8B-B14F-4D97-AF65-F5344CB8AC3E}">
        <p14:creationId xmlns:p14="http://schemas.microsoft.com/office/powerpoint/2010/main" val="1252489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 Orange Pinwheel">
    <p:bg>
      <p:bgPr>
        <a:solidFill>
          <a:srgbClr val="E8954C"/>
        </a:solidFill>
        <a:effectLst/>
      </p:bgPr>
    </p:bg>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2F2829DA-2067-DD49-97DC-196863746498}"/>
              </a:ext>
            </a:extLst>
          </p:cNvPr>
          <p:cNvPicPr>
            <a:picLocks noChangeAspect="1"/>
          </p:cNvPicPr>
          <p:nvPr userDrawn="1"/>
        </p:nvPicPr>
        <p:blipFill rotWithShape="1">
          <a:blip r:embed="rId2">
            <a:alphaModFix amt="15000"/>
          </a:blip>
          <a:srcRect r="28265"/>
          <a:stretch/>
        </p:blipFill>
        <p:spPr>
          <a:xfrm>
            <a:off x="5890674" y="-18725"/>
            <a:ext cx="6301326" cy="6668375"/>
          </a:xfrm>
          <a:prstGeom prst="rect">
            <a:avLst/>
          </a:prstGeom>
        </p:spPr>
      </p:pic>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138768" y="1461003"/>
            <a:ext cx="9144000" cy="2387600"/>
          </a:xfrm>
        </p:spPr>
        <p:txBody>
          <a:bodyPr anchor="b">
            <a:normAutofit/>
          </a:bodyPr>
          <a:lstStyle>
            <a:lvl1pPr algn="l">
              <a:defRPr sz="6500">
                <a:solidFill>
                  <a:srgbClr val="50287D"/>
                </a:solidFill>
              </a:defRPr>
            </a:lvl1pPr>
          </a:lstStyle>
          <a:p>
            <a:r>
              <a:rPr lang="en-US" dirty="0"/>
              <a:t>Click to edit Master title style</a:t>
            </a:r>
          </a:p>
        </p:txBody>
      </p:sp>
      <p:sp>
        <p:nvSpPr>
          <p:cNvPr id="5" name="Subtitle 2">
            <a:extLst>
              <a:ext uri="{FF2B5EF4-FFF2-40B4-BE49-F238E27FC236}">
                <a16:creationId xmlns:a16="http://schemas.microsoft.com/office/drawing/2014/main" id="{1949598D-B3EC-2041-AB74-07FBC4E17849}"/>
              </a:ext>
            </a:extLst>
          </p:cNvPr>
          <p:cNvSpPr>
            <a:spLocks noGrp="1"/>
          </p:cNvSpPr>
          <p:nvPr>
            <p:ph type="subTitle" idx="1"/>
          </p:nvPr>
        </p:nvSpPr>
        <p:spPr>
          <a:xfrm>
            <a:off x="1138768" y="3940678"/>
            <a:ext cx="9144000" cy="16557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a:extLst>
              <a:ext uri="{FF2B5EF4-FFF2-40B4-BE49-F238E27FC236}">
                <a16:creationId xmlns:a16="http://schemas.microsoft.com/office/drawing/2014/main" id="{B618210B-58BD-394D-BABD-648325C61051}"/>
              </a:ext>
            </a:extLst>
          </p:cNvPr>
          <p:cNvPicPr>
            <a:picLocks noChangeAspect="1"/>
          </p:cNvPicPr>
          <p:nvPr userDrawn="1"/>
        </p:nvPicPr>
        <p:blipFill>
          <a:blip r:embed="rId3"/>
          <a:srcRect/>
          <a:stretch/>
        </p:blipFill>
        <p:spPr>
          <a:xfrm>
            <a:off x="10162568" y="6071813"/>
            <a:ext cx="1693247" cy="541838"/>
          </a:xfrm>
          <a:prstGeom prst="rect">
            <a:avLst/>
          </a:prstGeom>
        </p:spPr>
      </p:pic>
    </p:spTree>
    <p:extLst>
      <p:ext uri="{BB962C8B-B14F-4D97-AF65-F5344CB8AC3E}">
        <p14:creationId xmlns:p14="http://schemas.microsoft.com/office/powerpoint/2010/main" val="632911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 Kara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003305" y="1015999"/>
            <a:ext cx="6142564" cy="3255936"/>
          </a:xfrm>
        </p:spPr>
        <p:txBody>
          <a:bodyPr anchor="b">
            <a:normAutofit/>
          </a:bodyPr>
          <a:lstStyle>
            <a:lvl1pPr algn="l">
              <a:defRPr sz="6000">
                <a:solidFill>
                  <a:srgbClr val="50287D"/>
                </a:solidFill>
              </a:defRPr>
            </a:lvl1pPr>
          </a:lstStyle>
          <a:p>
            <a:r>
              <a:rPr lang="en-US" dirty="0"/>
              <a:t>Click to edit Master title style</a:t>
            </a:r>
          </a:p>
        </p:txBody>
      </p:sp>
      <p:sp>
        <p:nvSpPr>
          <p:cNvPr id="5" name="Subtitle 2">
            <a:extLst>
              <a:ext uri="{FF2B5EF4-FFF2-40B4-BE49-F238E27FC236}">
                <a16:creationId xmlns:a16="http://schemas.microsoft.com/office/drawing/2014/main" id="{8D5C4A0F-C6D6-1F4B-BAF8-4C65F410FBE7}"/>
              </a:ext>
            </a:extLst>
          </p:cNvPr>
          <p:cNvSpPr>
            <a:spLocks noGrp="1"/>
          </p:cNvSpPr>
          <p:nvPr>
            <p:ph type="subTitle" idx="1"/>
          </p:nvPr>
        </p:nvSpPr>
        <p:spPr>
          <a:xfrm>
            <a:off x="1003305" y="4407402"/>
            <a:ext cx="6142564" cy="9572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a:extLst>
              <a:ext uri="{FF2B5EF4-FFF2-40B4-BE49-F238E27FC236}">
                <a16:creationId xmlns:a16="http://schemas.microsoft.com/office/drawing/2014/main" id="{2CFBD2FD-65C6-8B43-B655-CDD57B663F39}"/>
              </a:ext>
            </a:extLst>
          </p:cNvPr>
          <p:cNvPicPr>
            <a:picLocks noChangeAspect="1"/>
          </p:cNvPicPr>
          <p:nvPr userDrawn="1"/>
        </p:nvPicPr>
        <p:blipFill>
          <a:blip r:embed="rId3"/>
          <a:srcRect/>
          <a:stretch/>
        </p:blipFill>
        <p:spPr>
          <a:xfrm>
            <a:off x="10162568" y="6071813"/>
            <a:ext cx="1693247" cy="541838"/>
          </a:xfrm>
          <a:prstGeom prst="rect">
            <a:avLst/>
          </a:prstGeom>
        </p:spPr>
      </p:pic>
    </p:spTree>
    <p:extLst>
      <p:ext uri="{BB962C8B-B14F-4D97-AF65-F5344CB8AC3E}">
        <p14:creationId xmlns:p14="http://schemas.microsoft.com/office/powerpoint/2010/main" val="1194308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 Fami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003305" y="1015999"/>
            <a:ext cx="6142564" cy="3255936"/>
          </a:xfrm>
        </p:spPr>
        <p:txBody>
          <a:bodyPr anchor="b">
            <a:normAutofit/>
          </a:bodyPr>
          <a:lstStyle>
            <a:lvl1pPr algn="l">
              <a:defRPr sz="6000">
                <a:solidFill>
                  <a:srgbClr val="50287D"/>
                </a:solidFill>
              </a:defRPr>
            </a:lvl1pPr>
          </a:lstStyle>
          <a:p>
            <a:r>
              <a:rPr lang="en-US" dirty="0"/>
              <a:t>Click to edit Master title style</a:t>
            </a:r>
          </a:p>
        </p:txBody>
      </p:sp>
      <p:sp>
        <p:nvSpPr>
          <p:cNvPr id="5" name="Subtitle 2">
            <a:extLst>
              <a:ext uri="{FF2B5EF4-FFF2-40B4-BE49-F238E27FC236}">
                <a16:creationId xmlns:a16="http://schemas.microsoft.com/office/drawing/2014/main" id="{8D5C4A0F-C6D6-1F4B-BAF8-4C65F410FBE7}"/>
              </a:ext>
            </a:extLst>
          </p:cNvPr>
          <p:cNvSpPr>
            <a:spLocks noGrp="1"/>
          </p:cNvSpPr>
          <p:nvPr>
            <p:ph type="subTitle" idx="1"/>
          </p:nvPr>
        </p:nvSpPr>
        <p:spPr>
          <a:xfrm>
            <a:off x="1003305" y="4407402"/>
            <a:ext cx="6142564" cy="9572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a:extLst>
              <a:ext uri="{FF2B5EF4-FFF2-40B4-BE49-F238E27FC236}">
                <a16:creationId xmlns:a16="http://schemas.microsoft.com/office/drawing/2014/main" id="{11993A4E-023E-3C42-994E-9FAB47268238}"/>
              </a:ext>
            </a:extLst>
          </p:cNvPr>
          <p:cNvPicPr>
            <a:picLocks noChangeAspect="1"/>
          </p:cNvPicPr>
          <p:nvPr userDrawn="1"/>
        </p:nvPicPr>
        <p:blipFill>
          <a:blip r:embed="rId3"/>
          <a:srcRect/>
          <a:stretch/>
        </p:blipFill>
        <p:spPr>
          <a:xfrm>
            <a:off x="10162568" y="6071813"/>
            <a:ext cx="1693247" cy="541838"/>
          </a:xfrm>
          <a:prstGeom prst="rect">
            <a:avLst/>
          </a:prstGeom>
        </p:spPr>
      </p:pic>
    </p:spTree>
    <p:extLst>
      <p:ext uri="{BB962C8B-B14F-4D97-AF65-F5344CB8AC3E}">
        <p14:creationId xmlns:p14="http://schemas.microsoft.com/office/powerpoint/2010/main" val="1101404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 Crunch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003305" y="1015999"/>
            <a:ext cx="6142564" cy="3255936"/>
          </a:xfrm>
        </p:spPr>
        <p:txBody>
          <a:bodyPr anchor="b">
            <a:normAutofit/>
          </a:bodyPr>
          <a:lstStyle>
            <a:lvl1pPr algn="l">
              <a:defRPr sz="6000">
                <a:solidFill>
                  <a:srgbClr val="50287D"/>
                </a:solidFill>
              </a:defRPr>
            </a:lvl1pPr>
          </a:lstStyle>
          <a:p>
            <a:r>
              <a:rPr lang="en-US" dirty="0"/>
              <a:t>Click to edit Master title style</a:t>
            </a:r>
          </a:p>
        </p:txBody>
      </p:sp>
      <p:sp>
        <p:nvSpPr>
          <p:cNvPr id="5" name="Subtitle 2">
            <a:extLst>
              <a:ext uri="{FF2B5EF4-FFF2-40B4-BE49-F238E27FC236}">
                <a16:creationId xmlns:a16="http://schemas.microsoft.com/office/drawing/2014/main" id="{8D5C4A0F-C6D6-1F4B-BAF8-4C65F410FBE7}"/>
              </a:ext>
            </a:extLst>
          </p:cNvPr>
          <p:cNvSpPr>
            <a:spLocks noGrp="1"/>
          </p:cNvSpPr>
          <p:nvPr>
            <p:ph type="subTitle" idx="1"/>
          </p:nvPr>
        </p:nvSpPr>
        <p:spPr>
          <a:xfrm>
            <a:off x="1003305" y="4407402"/>
            <a:ext cx="6142564" cy="9572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a:extLst>
              <a:ext uri="{FF2B5EF4-FFF2-40B4-BE49-F238E27FC236}">
                <a16:creationId xmlns:a16="http://schemas.microsoft.com/office/drawing/2014/main" id="{2C34C230-29D7-B34A-A66B-6689809D3035}"/>
              </a:ext>
            </a:extLst>
          </p:cNvPr>
          <p:cNvPicPr>
            <a:picLocks noChangeAspect="1"/>
          </p:cNvPicPr>
          <p:nvPr userDrawn="1"/>
        </p:nvPicPr>
        <p:blipFill>
          <a:blip r:embed="rId3"/>
          <a:srcRect/>
          <a:stretch/>
        </p:blipFill>
        <p:spPr>
          <a:xfrm>
            <a:off x="10162568" y="6071813"/>
            <a:ext cx="1693247" cy="541838"/>
          </a:xfrm>
          <a:prstGeom prst="rect">
            <a:avLst/>
          </a:prstGeom>
        </p:spPr>
      </p:pic>
    </p:spTree>
    <p:extLst>
      <p:ext uri="{BB962C8B-B14F-4D97-AF65-F5344CB8AC3E}">
        <p14:creationId xmlns:p14="http://schemas.microsoft.com/office/powerpoint/2010/main" val="178863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Plain Light Green">
    <p:bg>
      <p:bgPr>
        <a:solidFill>
          <a:srgbClr val="BDDEA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138768" y="1461003"/>
            <a:ext cx="9144000" cy="2387600"/>
          </a:xfrm>
        </p:spPr>
        <p:txBody>
          <a:bodyPr anchor="b">
            <a:normAutofit/>
          </a:bodyPr>
          <a:lstStyle>
            <a:lvl1pPr algn="l">
              <a:defRPr sz="6500">
                <a:solidFill>
                  <a:srgbClr val="50287D"/>
                </a:solidFill>
              </a:defRPr>
            </a:lvl1pPr>
          </a:lstStyle>
          <a:p>
            <a:r>
              <a:rPr lang="en-US" dirty="0"/>
              <a:t>Click to edit Master title style</a:t>
            </a:r>
          </a:p>
        </p:txBody>
      </p:sp>
      <p:sp>
        <p:nvSpPr>
          <p:cNvPr id="5" name="Subtitle 2">
            <a:extLst>
              <a:ext uri="{FF2B5EF4-FFF2-40B4-BE49-F238E27FC236}">
                <a16:creationId xmlns:a16="http://schemas.microsoft.com/office/drawing/2014/main" id="{7DC8DC49-6F30-264F-8D51-5F0F5A395D52}"/>
              </a:ext>
            </a:extLst>
          </p:cNvPr>
          <p:cNvSpPr>
            <a:spLocks noGrp="1"/>
          </p:cNvSpPr>
          <p:nvPr>
            <p:ph type="subTitle" idx="1"/>
          </p:nvPr>
        </p:nvSpPr>
        <p:spPr>
          <a:xfrm>
            <a:off x="1138768" y="3940678"/>
            <a:ext cx="9144000" cy="16557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CF408BCD-A0E6-D541-80AB-431307BC596F}"/>
              </a:ext>
            </a:extLst>
          </p:cNvPr>
          <p:cNvPicPr>
            <a:picLocks noChangeAspect="1"/>
          </p:cNvPicPr>
          <p:nvPr userDrawn="1"/>
        </p:nvPicPr>
        <p:blipFill>
          <a:blip r:embed="rId2"/>
          <a:srcRect/>
          <a:stretch/>
        </p:blipFill>
        <p:spPr>
          <a:xfrm>
            <a:off x="10185857" y="6081710"/>
            <a:ext cx="1642351" cy="526673"/>
          </a:xfrm>
          <a:prstGeom prst="rect">
            <a:avLst/>
          </a:prstGeom>
        </p:spPr>
      </p:pic>
    </p:spTree>
    <p:extLst>
      <p:ext uri="{BB962C8B-B14F-4D97-AF65-F5344CB8AC3E}">
        <p14:creationId xmlns:p14="http://schemas.microsoft.com/office/powerpoint/2010/main" val="2248591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 Basketba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003305" y="1015999"/>
            <a:ext cx="6142564" cy="3255936"/>
          </a:xfrm>
        </p:spPr>
        <p:txBody>
          <a:bodyPr anchor="b">
            <a:normAutofit/>
          </a:bodyPr>
          <a:lstStyle>
            <a:lvl1pPr algn="l">
              <a:defRPr sz="6000">
                <a:solidFill>
                  <a:srgbClr val="50287D"/>
                </a:solidFill>
              </a:defRPr>
            </a:lvl1pPr>
          </a:lstStyle>
          <a:p>
            <a:r>
              <a:rPr lang="en-US" dirty="0"/>
              <a:t>Click to edit Master title style</a:t>
            </a:r>
          </a:p>
        </p:txBody>
      </p:sp>
      <p:sp>
        <p:nvSpPr>
          <p:cNvPr id="5" name="Subtitle 2">
            <a:extLst>
              <a:ext uri="{FF2B5EF4-FFF2-40B4-BE49-F238E27FC236}">
                <a16:creationId xmlns:a16="http://schemas.microsoft.com/office/drawing/2014/main" id="{8D5C4A0F-C6D6-1F4B-BAF8-4C65F410FBE7}"/>
              </a:ext>
            </a:extLst>
          </p:cNvPr>
          <p:cNvSpPr>
            <a:spLocks noGrp="1"/>
          </p:cNvSpPr>
          <p:nvPr>
            <p:ph type="subTitle" idx="1"/>
          </p:nvPr>
        </p:nvSpPr>
        <p:spPr>
          <a:xfrm>
            <a:off x="1003305" y="4407402"/>
            <a:ext cx="6142564" cy="9572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a:extLst>
              <a:ext uri="{FF2B5EF4-FFF2-40B4-BE49-F238E27FC236}">
                <a16:creationId xmlns:a16="http://schemas.microsoft.com/office/drawing/2014/main" id="{8F23D807-11BA-9F4C-96BD-9317CA25F853}"/>
              </a:ext>
            </a:extLst>
          </p:cNvPr>
          <p:cNvPicPr>
            <a:picLocks noChangeAspect="1"/>
          </p:cNvPicPr>
          <p:nvPr userDrawn="1"/>
        </p:nvPicPr>
        <p:blipFill>
          <a:blip r:embed="rId3"/>
          <a:srcRect/>
          <a:stretch/>
        </p:blipFill>
        <p:spPr>
          <a:xfrm>
            <a:off x="10162568" y="6071813"/>
            <a:ext cx="1693247" cy="541838"/>
          </a:xfrm>
          <a:prstGeom prst="rect">
            <a:avLst/>
          </a:prstGeom>
        </p:spPr>
      </p:pic>
    </p:spTree>
    <p:extLst>
      <p:ext uri="{BB962C8B-B14F-4D97-AF65-F5344CB8AC3E}">
        <p14:creationId xmlns:p14="http://schemas.microsoft.com/office/powerpoint/2010/main" val="1161002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 Cyclis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003305" y="1015999"/>
            <a:ext cx="6142564" cy="3255936"/>
          </a:xfrm>
        </p:spPr>
        <p:txBody>
          <a:bodyPr anchor="b">
            <a:normAutofit/>
          </a:bodyPr>
          <a:lstStyle>
            <a:lvl1pPr algn="l">
              <a:defRPr sz="6000">
                <a:solidFill>
                  <a:srgbClr val="50287D"/>
                </a:solidFill>
              </a:defRPr>
            </a:lvl1pPr>
          </a:lstStyle>
          <a:p>
            <a:r>
              <a:rPr lang="en-US" dirty="0"/>
              <a:t>Click to edit Master title style</a:t>
            </a:r>
          </a:p>
        </p:txBody>
      </p:sp>
      <p:sp>
        <p:nvSpPr>
          <p:cNvPr id="5" name="Subtitle 2">
            <a:extLst>
              <a:ext uri="{FF2B5EF4-FFF2-40B4-BE49-F238E27FC236}">
                <a16:creationId xmlns:a16="http://schemas.microsoft.com/office/drawing/2014/main" id="{8D5C4A0F-C6D6-1F4B-BAF8-4C65F410FBE7}"/>
              </a:ext>
            </a:extLst>
          </p:cNvPr>
          <p:cNvSpPr>
            <a:spLocks noGrp="1"/>
          </p:cNvSpPr>
          <p:nvPr>
            <p:ph type="subTitle" idx="1"/>
          </p:nvPr>
        </p:nvSpPr>
        <p:spPr>
          <a:xfrm>
            <a:off x="1003305" y="4407402"/>
            <a:ext cx="6142564" cy="9572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E5FF21C7-4053-C948-B79E-9C2FD5859F50}"/>
              </a:ext>
            </a:extLst>
          </p:cNvPr>
          <p:cNvPicPr>
            <a:picLocks noChangeAspect="1"/>
          </p:cNvPicPr>
          <p:nvPr userDrawn="1"/>
        </p:nvPicPr>
        <p:blipFill>
          <a:blip r:embed="rId3"/>
          <a:srcRect/>
          <a:stretch/>
        </p:blipFill>
        <p:spPr>
          <a:xfrm>
            <a:off x="10185857" y="6081710"/>
            <a:ext cx="1642351" cy="526673"/>
          </a:xfrm>
          <a:prstGeom prst="rect">
            <a:avLst/>
          </a:prstGeom>
        </p:spPr>
      </p:pic>
    </p:spTree>
    <p:extLst>
      <p:ext uri="{BB962C8B-B14F-4D97-AF65-F5344CB8AC3E}">
        <p14:creationId xmlns:p14="http://schemas.microsoft.com/office/powerpoint/2010/main" val="2459925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 Yog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003305" y="1015999"/>
            <a:ext cx="6142564" cy="3255936"/>
          </a:xfrm>
        </p:spPr>
        <p:txBody>
          <a:bodyPr anchor="b">
            <a:normAutofit/>
          </a:bodyPr>
          <a:lstStyle>
            <a:lvl1pPr algn="l">
              <a:defRPr sz="6000">
                <a:solidFill>
                  <a:srgbClr val="50287D"/>
                </a:solidFill>
              </a:defRPr>
            </a:lvl1pPr>
          </a:lstStyle>
          <a:p>
            <a:r>
              <a:rPr lang="en-US" dirty="0"/>
              <a:t>Click to edit Master title style</a:t>
            </a:r>
          </a:p>
        </p:txBody>
      </p:sp>
      <p:sp>
        <p:nvSpPr>
          <p:cNvPr id="5" name="Subtitle 2">
            <a:extLst>
              <a:ext uri="{FF2B5EF4-FFF2-40B4-BE49-F238E27FC236}">
                <a16:creationId xmlns:a16="http://schemas.microsoft.com/office/drawing/2014/main" id="{8D5C4A0F-C6D6-1F4B-BAF8-4C65F410FBE7}"/>
              </a:ext>
            </a:extLst>
          </p:cNvPr>
          <p:cNvSpPr>
            <a:spLocks noGrp="1"/>
          </p:cNvSpPr>
          <p:nvPr>
            <p:ph type="subTitle" idx="1"/>
          </p:nvPr>
        </p:nvSpPr>
        <p:spPr>
          <a:xfrm>
            <a:off x="1003305" y="4407402"/>
            <a:ext cx="6142564" cy="9572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63E9667C-32E4-7247-A731-FD6897AB45E5}"/>
              </a:ext>
            </a:extLst>
          </p:cNvPr>
          <p:cNvPicPr>
            <a:picLocks noChangeAspect="1"/>
          </p:cNvPicPr>
          <p:nvPr userDrawn="1"/>
        </p:nvPicPr>
        <p:blipFill>
          <a:blip r:embed="rId3"/>
          <a:srcRect/>
          <a:stretch/>
        </p:blipFill>
        <p:spPr>
          <a:xfrm>
            <a:off x="10185857" y="6081710"/>
            <a:ext cx="1642351" cy="526673"/>
          </a:xfrm>
          <a:prstGeom prst="rect">
            <a:avLst/>
          </a:prstGeom>
        </p:spPr>
      </p:pic>
    </p:spTree>
    <p:extLst>
      <p:ext uri="{BB962C8B-B14F-4D97-AF65-F5344CB8AC3E}">
        <p14:creationId xmlns:p14="http://schemas.microsoft.com/office/powerpoint/2010/main" val="22070574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hapter Intro – Blue">
    <p:bg>
      <p:bgPr>
        <a:solidFill>
          <a:srgbClr val="8DACC6"/>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CF83519-A4E0-204E-B8AD-99774413C691}"/>
              </a:ext>
            </a:extLst>
          </p:cNvPr>
          <p:cNvSpPr>
            <a:spLocks noGrp="1"/>
          </p:cNvSpPr>
          <p:nvPr>
            <p:ph type="ctrTitle" hasCustomPrompt="1"/>
          </p:nvPr>
        </p:nvSpPr>
        <p:spPr>
          <a:xfrm>
            <a:off x="728869" y="1955699"/>
            <a:ext cx="10734261" cy="1473301"/>
          </a:xfrm>
        </p:spPr>
        <p:txBody>
          <a:bodyPr anchor="b" anchorCtr="0">
            <a:normAutofit/>
          </a:bodyPr>
          <a:lstStyle>
            <a:lvl1pPr algn="ctr">
              <a:defRPr sz="6500">
                <a:solidFill>
                  <a:srgbClr val="50287D"/>
                </a:solidFill>
              </a:defRPr>
            </a:lvl1pPr>
          </a:lstStyle>
          <a:p>
            <a:r>
              <a:rPr lang="en-US" dirty="0"/>
              <a:t>Edit Master title style</a:t>
            </a:r>
          </a:p>
        </p:txBody>
      </p:sp>
      <p:sp>
        <p:nvSpPr>
          <p:cNvPr id="17" name="Text Placeholder 11">
            <a:extLst>
              <a:ext uri="{FF2B5EF4-FFF2-40B4-BE49-F238E27FC236}">
                <a16:creationId xmlns:a16="http://schemas.microsoft.com/office/drawing/2014/main" id="{04431EE3-B830-AE44-94A3-37F9C186AAF1}"/>
              </a:ext>
            </a:extLst>
          </p:cNvPr>
          <p:cNvSpPr>
            <a:spLocks noGrp="1"/>
          </p:cNvSpPr>
          <p:nvPr>
            <p:ph type="body" sz="quarter" idx="10" hasCustomPrompt="1"/>
          </p:nvPr>
        </p:nvSpPr>
        <p:spPr>
          <a:xfrm>
            <a:off x="2524125" y="3677403"/>
            <a:ext cx="7275513" cy="893762"/>
          </a:xfrm>
        </p:spPr>
        <p:txBody>
          <a:bodyPr>
            <a:normAutofit/>
          </a:bodyPr>
          <a:lstStyle>
            <a:lvl1pPr marL="0" indent="0" algn="ctr">
              <a:buNone/>
              <a:defRPr sz="3200" spc="100" baseline="0">
                <a:solidFill>
                  <a:srgbClr val="50287D"/>
                </a:solidFill>
                <a:latin typeface="Cooper Black" panose="0208090404030B020404" pitchFamily="18" charset="77"/>
              </a:defRPr>
            </a:lvl1pPr>
          </a:lstStyle>
          <a:p>
            <a:pPr lvl="0"/>
            <a:r>
              <a:rPr lang="en-US" dirty="0"/>
              <a:t>Edit Subtitle Style</a:t>
            </a:r>
          </a:p>
        </p:txBody>
      </p:sp>
      <p:pic>
        <p:nvPicPr>
          <p:cNvPr id="6" name="Picture 5">
            <a:extLst>
              <a:ext uri="{FF2B5EF4-FFF2-40B4-BE49-F238E27FC236}">
                <a16:creationId xmlns:a16="http://schemas.microsoft.com/office/drawing/2014/main" id="{EFB9D6DA-13AC-A94D-A301-AAE8182F68A9}"/>
              </a:ext>
            </a:extLst>
          </p:cNvPr>
          <p:cNvPicPr>
            <a:picLocks noChangeAspect="1"/>
          </p:cNvPicPr>
          <p:nvPr userDrawn="1"/>
        </p:nvPicPr>
        <p:blipFill>
          <a:blip r:embed="rId2"/>
          <a:srcRect/>
          <a:stretch/>
        </p:blipFill>
        <p:spPr>
          <a:xfrm>
            <a:off x="10162568" y="6071813"/>
            <a:ext cx="1693247" cy="541838"/>
          </a:xfrm>
          <a:prstGeom prst="rect">
            <a:avLst/>
          </a:prstGeom>
        </p:spPr>
      </p:pic>
    </p:spTree>
    <p:extLst>
      <p:ext uri="{BB962C8B-B14F-4D97-AF65-F5344CB8AC3E}">
        <p14:creationId xmlns:p14="http://schemas.microsoft.com/office/powerpoint/2010/main" val="583881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hapter Intro – Green">
    <p:bg>
      <p:bgPr>
        <a:solidFill>
          <a:srgbClr val="45BC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8A15-1FDA-4242-B264-4F363C11C49B}"/>
              </a:ext>
            </a:extLst>
          </p:cNvPr>
          <p:cNvSpPr>
            <a:spLocks noGrp="1"/>
          </p:cNvSpPr>
          <p:nvPr>
            <p:ph type="ctrTitle" hasCustomPrompt="1"/>
          </p:nvPr>
        </p:nvSpPr>
        <p:spPr>
          <a:xfrm>
            <a:off x="728869" y="1955699"/>
            <a:ext cx="10734261" cy="1473301"/>
          </a:xfrm>
        </p:spPr>
        <p:txBody>
          <a:bodyPr anchor="b" anchorCtr="0">
            <a:normAutofit/>
          </a:bodyPr>
          <a:lstStyle>
            <a:lvl1pPr algn="ctr">
              <a:defRPr sz="6500">
                <a:solidFill>
                  <a:srgbClr val="50287D"/>
                </a:solidFill>
              </a:defRPr>
            </a:lvl1pPr>
          </a:lstStyle>
          <a:p>
            <a:r>
              <a:rPr lang="en-US" dirty="0"/>
              <a:t>Edit Master title style</a:t>
            </a:r>
          </a:p>
        </p:txBody>
      </p:sp>
      <p:sp>
        <p:nvSpPr>
          <p:cNvPr id="12" name="Text Placeholder 11">
            <a:extLst>
              <a:ext uri="{FF2B5EF4-FFF2-40B4-BE49-F238E27FC236}">
                <a16:creationId xmlns:a16="http://schemas.microsoft.com/office/drawing/2014/main" id="{EA128F72-145E-A241-9E75-CBCE4CA8B126}"/>
              </a:ext>
            </a:extLst>
          </p:cNvPr>
          <p:cNvSpPr>
            <a:spLocks noGrp="1"/>
          </p:cNvSpPr>
          <p:nvPr>
            <p:ph type="body" sz="quarter" idx="10" hasCustomPrompt="1"/>
          </p:nvPr>
        </p:nvSpPr>
        <p:spPr>
          <a:xfrm>
            <a:off x="2524125" y="3677403"/>
            <a:ext cx="7275513" cy="893762"/>
          </a:xfrm>
        </p:spPr>
        <p:txBody>
          <a:bodyPr>
            <a:normAutofit/>
          </a:bodyPr>
          <a:lstStyle>
            <a:lvl1pPr marL="0" indent="0" algn="ctr">
              <a:buNone/>
              <a:defRPr sz="3200" spc="100" baseline="0">
                <a:solidFill>
                  <a:srgbClr val="50287D"/>
                </a:solidFill>
                <a:latin typeface="Cooper Black" panose="0208090404030B020404" pitchFamily="18" charset="77"/>
              </a:defRPr>
            </a:lvl1pPr>
          </a:lstStyle>
          <a:p>
            <a:pPr lvl="0"/>
            <a:r>
              <a:rPr lang="en-US" dirty="0"/>
              <a:t>Edit Subtitle Style</a:t>
            </a:r>
          </a:p>
        </p:txBody>
      </p:sp>
      <p:pic>
        <p:nvPicPr>
          <p:cNvPr id="6" name="Picture 5">
            <a:extLst>
              <a:ext uri="{FF2B5EF4-FFF2-40B4-BE49-F238E27FC236}">
                <a16:creationId xmlns:a16="http://schemas.microsoft.com/office/drawing/2014/main" id="{2897C5D0-F908-3A40-98B0-C9C2FEC2B7F0}"/>
              </a:ext>
            </a:extLst>
          </p:cNvPr>
          <p:cNvPicPr>
            <a:picLocks noChangeAspect="1"/>
          </p:cNvPicPr>
          <p:nvPr userDrawn="1"/>
        </p:nvPicPr>
        <p:blipFill>
          <a:blip r:embed="rId2"/>
          <a:srcRect/>
          <a:stretch/>
        </p:blipFill>
        <p:spPr>
          <a:xfrm>
            <a:off x="10162568" y="6071813"/>
            <a:ext cx="1693247" cy="541838"/>
          </a:xfrm>
          <a:prstGeom prst="rect">
            <a:avLst/>
          </a:prstGeom>
        </p:spPr>
      </p:pic>
    </p:spTree>
    <p:extLst>
      <p:ext uri="{BB962C8B-B14F-4D97-AF65-F5344CB8AC3E}">
        <p14:creationId xmlns:p14="http://schemas.microsoft.com/office/powerpoint/2010/main" val="2906587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2D793B3A-DB71-5749-87F2-0B746D841F04}"/>
              </a:ext>
            </a:extLst>
          </p:cNvPr>
          <p:cNvGrpSpPr/>
          <p:nvPr userDrawn="1"/>
        </p:nvGrpSpPr>
        <p:grpSpPr>
          <a:xfrm>
            <a:off x="0" y="5869172"/>
            <a:ext cx="12192000" cy="988828"/>
            <a:chOff x="11575" y="5869172"/>
            <a:chExt cx="12192000" cy="988828"/>
          </a:xfrm>
        </p:grpSpPr>
        <p:sp>
          <p:nvSpPr>
            <p:cNvPr id="29" name="Rectangle 28">
              <a:extLst>
                <a:ext uri="{FF2B5EF4-FFF2-40B4-BE49-F238E27FC236}">
                  <a16:creationId xmlns:a16="http://schemas.microsoft.com/office/drawing/2014/main" id="{01941481-BB7D-6046-9FEB-1CA137AE06A5}"/>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a:extLst>
                <a:ext uri="{FF2B5EF4-FFF2-40B4-BE49-F238E27FC236}">
                  <a16:creationId xmlns:a16="http://schemas.microsoft.com/office/drawing/2014/main" id="{81227904-7EF1-5748-B509-CBA2BB3A94E1}"/>
                </a:ext>
              </a:extLst>
            </p:cNvPr>
            <p:cNvPicPr>
              <a:picLocks noChangeAspect="1"/>
            </p:cNvPicPr>
            <p:nvPr userDrawn="1"/>
          </p:nvPicPr>
          <p:blipFill>
            <a:blip r:embed="rId2"/>
            <a:srcRect/>
            <a:stretch/>
          </p:blipFill>
          <p:spPr>
            <a:xfrm>
              <a:off x="10197432" y="6077203"/>
              <a:ext cx="1642351" cy="526673"/>
            </a:xfrm>
            <a:prstGeom prst="rect">
              <a:avLst/>
            </a:prstGeom>
          </p:spPr>
        </p:pic>
      </p:grpSp>
      <p:sp>
        <p:nvSpPr>
          <p:cNvPr id="2" name="Title 1">
            <a:extLst>
              <a:ext uri="{FF2B5EF4-FFF2-40B4-BE49-F238E27FC236}">
                <a16:creationId xmlns:a16="http://schemas.microsoft.com/office/drawing/2014/main" id="{3931FE4D-4BD1-0944-81C4-994FB3F466FA}"/>
              </a:ext>
            </a:extLst>
          </p:cNvPr>
          <p:cNvSpPr>
            <a:spLocks noGrp="1"/>
          </p:cNvSpPr>
          <p:nvPr>
            <p:ph type="title"/>
          </p:nvPr>
        </p:nvSpPr>
        <p:spPr>
          <a:xfrm>
            <a:off x="5423693" y="770066"/>
            <a:ext cx="6019800" cy="1328056"/>
          </a:xfrm>
        </p:spPr>
        <p:txBody>
          <a:bodyPr anchor="t" anchorCtr="0">
            <a:spAutoFit/>
          </a:bodyPr>
          <a:lstStyle>
            <a:lvl1pPr>
              <a:defRPr sz="4400">
                <a:solidFill>
                  <a:srgbClr val="50287D"/>
                </a:solidFill>
              </a:defRPr>
            </a:lvl1pPr>
          </a:lstStyle>
          <a:p>
            <a:r>
              <a:rPr lang="en-US" dirty="0"/>
              <a:t>Click to edit Master title style</a:t>
            </a:r>
          </a:p>
        </p:txBody>
      </p:sp>
      <p:sp>
        <p:nvSpPr>
          <p:cNvPr id="12" name="Text Placeholder 11">
            <a:extLst>
              <a:ext uri="{FF2B5EF4-FFF2-40B4-BE49-F238E27FC236}">
                <a16:creationId xmlns:a16="http://schemas.microsoft.com/office/drawing/2014/main" id="{EB79248F-E73D-454B-A730-BB784AC20EF8}"/>
              </a:ext>
            </a:extLst>
          </p:cNvPr>
          <p:cNvSpPr>
            <a:spLocks noGrp="1"/>
          </p:cNvSpPr>
          <p:nvPr>
            <p:ph type="body" sz="quarter" idx="11"/>
          </p:nvPr>
        </p:nvSpPr>
        <p:spPr>
          <a:xfrm>
            <a:off x="5423693" y="2322513"/>
            <a:ext cx="6019800" cy="899345"/>
          </a:xfrm>
          <a:prstGeom prst="rect">
            <a:avLst/>
          </a:prstGeom>
        </p:spPr>
        <p:txBody>
          <a:bodyPr bIns="36000">
            <a:spAutoFit/>
          </a:bodyPr>
          <a:lstStyle>
            <a:lvl1pPr>
              <a:lnSpc>
                <a:spcPts val="3000"/>
              </a:lnSpc>
              <a:defRPr/>
            </a:lvl1pPr>
            <a:lvl2pPr>
              <a:lnSpc>
                <a:spcPts val="3000"/>
              </a:lnSpc>
              <a:spcAft>
                <a:spcPts val="1200"/>
              </a:spcAft>
              <a:defRPr/>
            </a:lvl2pPr>
          </a:lstStyle>
          <a:p>
            <a:pPr lvl="0"/>
            <a:r>
              <a:rPr lang="en-US" dirty="0"/>
              <a:t>Click to edit Master text styles</a:t>
            </a:r>
          </a:p>
          <a:p>
            <a:pPr lvl="1"/>
            <a:r>
              <a:rPr lang="en-US" dirty="0"/>
              <a:t>Second level</a:t>
            </a:r>
          </a:p>
        </p:txBody>
      </p:sp>
      <p:sp>
        <p:nvSpPr>
          <p:cNvPr id="7" name="Picture Placeholder 6">
            <a:extLst>
              <a:ext uri="{FF2B5EF4-FFF2-40B4-BE49-F238E27FC236}">
                <a16:creationId xmlns:a16="http://schemas.microsoft.com/office/drawing/2014/main" id="{815578AE-6EC5-104D-A690-30A2628B84E0}"/>
              </a:ext>
            </a:extLst>
          </p:cNvPr>
          <p:cNvSpPr>
            <a:spLocks noGrp="1"/>
          </p:cNvSpPr>
          <p:nvPr>
            <p:ph type="pic" sz="quarter" idx="10"/>
          </p:nvPr>
        </p:nvSpPr>
        <p:spPr>
          <a:xfrm>
            <a:off x="0" y="-1"/>
            <a:ext cx="4675187" cy="6858001"/>
          </a:xfrm>
          <a:prstGeom prst="rect">
            <a:avLst/>
          </a:prstGeom>
          <a:solidFill>
            <a:srgbClr val="D4CDDD">
              <a:alpha val="60000"/>
            </a:srgbClr>
          </a:solidFill>
        </p:spPr>
        <p:txBody>
          <a:bodyPr anchor="t" anchorCtr="0"/>
          <a:lstStyle/>
          <a:p>
            <a:endParaRPr lang="en-US" dirty="0"/>
          </a:p>
        </p:txBody>
      </p:sp>
      <p:sp>
        <p:nvSpPr>
          <p:cNvPr id="9" name="Slide Number Placeholder 5">
            <a:extLst>
              <a:ext uri="{FF2B5EF4-FFF2-40B4-BE49-F238E27FC236}">
                <a16:creationId xmlns:a16="http://schemas.microsoft.com/office/drawing/2014/main" id="{0AAFABF3-5087-8945-9407-F9446CC39B91}"/>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3282495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15578AE-6EC5-104D-A690-30A2628B84E0}"/>
              </a:ext>
            </a:extLst>
          </p:cNvPr>
          <p:cNvSpPr>
            <a:spLocks noGrp="1"/>
          </p:cNvSpPr>
          <p:nvPr>
            <p:ph type="pic" sz="quarter" idx="10"/>
          </p:nvPr>
        </p:nvSpPr>
        <p:spPr>
          <a:xfrm>
            <a:off x="7516813" y="-1"/>
            <a:ext cx="4675187" cy="6858001"/>
          </a:xfrm>
          <a:prstGeom prst="rect">
            <a:avLst/>
          </a:prstGeom>
          <a:solidFill>
            <a:srgbClr val="D4CDDD">
              <a:alpha val="60000"/>
            </a:srgbClr>
          </a:solidFill>
        </p:spPr>
        <p:txBody>
          <a:bodyPr anchor="t" anchorCtr="0"/>
          <a:lstStyle/>
          <a:p>
            <a:endParaRPr lang="en-US" dirty="0"/>
          </a:p>
        </p:txBody>
      </p:sp>
      <p:sp>
        <p:nvSpPr>
          <p:cNvPr id="2" name="Title 1">
            <a:extLst>
              <a:ext uri="{FF2B5EF4-FFF2-40B4-BE49-F238E27FC236}">
                <a16:creationId xmlns:a16="http://schemas.microsoft.com/office/drawing/2014/main" id="{3931FE4D-4BD1-0944-81C4-994FB3F466FA}"/>
              </a:ext>
            </a:extLst>
          </p:cNvPr>
          <p:cNvSpPr>
            <a:spLocks noGrp="1"/>
          </p:cNvSpPr>
          <p:nvPr>
            <p:ph type="title"/>
          </p:nvPr>
        </p:nvSpPr>
        <p:spPr>
          <a:xfrm>
            <a:off x="825677" y="770066"/>
            <a:ext cx="6019800" cy="1328056"/>
          </a:xfrm>
        </p:spPr>
        <p:txBody>
          <a:bodyPr anchor="t" anchorCtr="0">
            <a:spAutoFit/>
          </a:bodyPr>
          <a:lstStyle>
            <a:lvl1pPr>
              <a:defRPr sz="4400">
                <a:solidFill>
                  <a:srgbClr val="50287D"/>
                </a:solidFill>
              </a:defRPr>
            </a:lvl1pPr>
          </a:lstStyle>
          <a:p>
            <a:r>
              <a:rPr lang="en-US" dirty="0"/>
              <a:t>Click to edit Master title style</a:t>
            </a:r>
          </a:p>
        </p:txBody>
      </p:sp>
      <p:sp>
        <p:nvSpPr>
          <p:cNvPr id="12" name="Text Placeholder 11">
            <a:extLst>
              <a:ext uri="{FF2B5EF4-FFF2-40B4-BE49-F238E27FC236}">
                <a16:creationId xmlns:a16="http://schemas.microsoft.com/office/drawing/2014/main" id="{EB79248F-E73D-454B-A730-BB784AC20EF8}"/>
              </a:ext>
            </a:extLst>
          </p:cNvPr>
          <p:cNvSpPr>
            <a:spLocks noGrp="1"/>
          </p:cNvSpPr>
          <p:nvPr userDrawn="1">
            <p:ph type="body" sz="quarter" idx="11"/>
          </p:nvPr>
        </p:nvSpPr>
        <p:spPr>
          <a:xfrm>
            <a:off x="825677" y="2322513"/>
            <a:ext cx="6019800" cy="909160"/>
          </a:xfrm>
          <a:prstGeom prst="rect">
            <a:avLst/>
          </a:prstGeom>
        </p:spPr>
        <p:txBody>
          <a:bodyPr>
            <a:spAutoFit/>
          </a:bodyPr>
          <a:lstStyle>
            <a:lvl1pPr>
              <a:lnSpc>
                <a:spcPts val="3000"/>
              </a:lnSpc>
              <a:defRPr/>
            </a:lvl1pPr>
            <a:lvl2pPr>
              <a:lnSpc>
                <a:spcPts val="3000"/>
              </a:lnSpc>
              <a:defRPr/>
            </a:lvl2pPr>
          </a:lstStyle>
          <a:p>
            <a:pPr lvl="0"/>
            <a:r>
              <a:rPr lang="en-US" dirty="0"/>
              <a:t>Click to edit Master text styles</a:t>
            </a:r>
          </a:p>
          <a:p>
            <a:pPr lvl="1"/>
            <a:r>
              <a:rPr lang="en-US" dirty="0"/>
              <a:t>Second level</a:t>
            </a:r>
          </a:p>
        </p:txBody>
      </p:sp>
      <p:pic>
        <p:nvPicPr>
          <p:cNvPr id="17" name="Picture 16">
            <a:extLst>
              <a:ext uri="{FF2B5EF4-FFF2-40B4-BE49-F238E27FC236}">
                <a16:creationId xmlns:a16="http://schemas.microsoft.com/office/drawing/2014/main" id="{16D9433A-EC92-4E45-95E9-F29D62809EFD}"/>
              </a:ext>
            </a:extLst>
          </p:cNvPr>
          <p:cNvPicPr>
            <a:picLocks noChangeAspect="1"/>
          </p:cNvPicPr>
          <p:nvPr userDrawn="1"/>
        </p:nvPicPr>
        <p:blipFill>
          <a:blip r:embed="rId2"/>
          <a:srcRect/>
          <a:stretch/>
        </p:blipFill>
        <p:spPr>
          <a:xfrm>
            <a:off x="10185857" y="6077204"/>
            <a:ext cx="1642351" cy="526673"/>
          </a:xfrm>
          <a:prstGeom prst="rect">
            <a:avLst/>
          </a:prstGeom>
        </p:spPr>
      </p:pic>
      <p:sp>
        <p:nvSpPr>
          <p:cNvPr id="8" name="Slide Number Placeholder 5">
            <a:extLst>
              <a:ext uri="{FF2B5EF4-FFF2-40B4-BE49-F238E27FC236}">
                <a16:creationId xmlns:a16="http://schemas.microsoft.com/office/drawing/2014/main" id="{C44E5BF3-36B4-5C42-AF9F-11B0C6E279EE}"/>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40639467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 3 Icon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C05A94-FF56-E646-92C0-279416190D1B}"/>
              </a:ext>
            </a:extLst>
          </p:cNvPr>
          <p:cNvSpPr>
            <a:spLocks noGrp="1"/>
          </p:cNvSpPr>
          <p:nvPr>
            <p:ph type="title" hasCustomPrompt="1"/>
          </p:nvPr>
        </p:nvSpPr>
        <p:spPr>
          <a:xfrm>
            <a:off x="4417952" y="770066"/>
            <a:ext cx="7068177" cy="718658"/>
          </a:xfrm>
        </p:spPr>
        <p:txBody>
          <a:bodyPr wrap="square" anchor="t" anchorCtr="0">
            <a:spAutoFit/>
          </a:bodyPr>
          <a:lstStyle>
            <a:lvl1pPr>
              <a:defRPr sz="4400">
                <a:solidFill>
                  <a:srgbClr val="50287D"/>
                </a:solidFill>
              </a:defRPr>
            </a:lvl1pPr>
          </a:lstStyle>
          <a:p>
            <a:r>
              <a:rPr lang="en-US" dirty="0"/>
              <a:t>Edit Master title</a:t>
            </a:r>
          </a:p>
        </p:txBody>
      </p:sp>
      <p:sp>
        <p:nvSpPr>
          <p:cNvPr id="7" name="Text Placeholder 11">
            <a:extLst>
              <a:ext uri="{FF2B5EF4-FFF2-40B4-BE49-F238E27FC236}">
                <a16:creationId xmlns:a16="http://schemas.microsoft.com/office/drawing/2014/main" id="{25757720-2D42-3348-8ECA-7B980A2643E4}"/>
              </a:ext>
            </a:extLst>
          </p:cNvPr>
          <p:cNvSpPr>
            <a:spLocks noGrp="1"/>
          </p:cNvSpPr>
          <p:nvPr>
            <p:ph type="body" sz="quarter" idx="14"/>
          </p:nvPr>
        </p:nvSpPr>
        <p:spPr>
          <a:xfrm>
            <a:off x="4417953" y="2558697"/>
            <a:ext cx="3378225" cy="845040"/>
          </a:xfrm>
          <a:prstGeom prst="rect">
            <a:avLst/>
          </a:prstGeom>
        </p:spPr>
        <p:txBody>
          <a:bodyPr wrap="square">
            <a:spAutoFit/>
          </a:bodyPr>
          <a:lstStyle>
            <a:lvl1pPr marL="0" indent="0">
              <a:lnSpc>
                <a:spcPts val="3000"/>
              </a:lnSpc>
              <a:buNone/>
              <a:defRPr sz="2400"/>
            </a:lvl1pPr>
            <a:lvl2pPr marL="457200" indent="0">
              <a:lnSpc>
                <a:spcPts val="3000"/>
              </a:lnSpc>
              <a:buNone/>
              <a:defRPr sz="2400"/>
            </a:lvl2pPr>
          </a:lstStyle>
          <a:p>
            <a:pPr lvl="0"/>
            <a:r>
              <a:rPr lang="en-US" dirty="0"/>
              <a:t>Click to edit Master text styles</a:t>
            </a:r>
          </a:p>
        </p:txBody>
      </p:sp>
      <p:sp>
        <p:nvSpPr>
          <p:cNvPr id="9" name="Text Placeholder 15">
            <a:extLst>
              <a:ext uri="{FF2B5EF4-FFF2-40B4-BE49-F238E27FC236}">
                <a16:creationId xmlns:a16="http://schemas.microsoft.com/office/drawing/2014/main" id="{C78BE915-4CFF-284D-BA4B-ED33CB0A6DFD}"/>
              </a:ext>
            </a:extLst>
          </p:cNvPr>
          <p:cNvSpPr>
            <a:spLocks noGrp="1"/>
          </p:cNvSpPr>
          <p:nvPr>
            <p:ph type="body" sz="quarter" idx="21" hasCustomPrompt="1"/>
          </p:nvPr>
        </p:nvSpPr>
        <p:spPr>
          <a:xfrm>
            <a:off x="9364658" y="2058266"/>
            <a:ext cx="2121472" cy="605294"/>
          </a:xfrm>
          <a:prstGeom prst="rect">
            <a:avLst/>
          </a:prstGeom>
        </p:spPr>
        <p:txBody>
          <a:bodyPr wrap="square" anchor="ctr" anchorCtr="0">
            <a:spAutoFit/>
          </a:bodyPr>
          <a:lstStyle>
            <a:lvl1pPr marL="0" indent="0" algn="l">
              <a:lnSpc>
                <a:spcPts val="2000"/>
              </a:lnSpc>
              <a:buNone/>
              <a:defRPr sz="2000">
                <a:solidFill>
                  <a:srgbClr val="50287D"/>
                </a:solidFill>
                <a:latin typeface="Cooper Black" panose="0208090404030B020404" pitchFamily="18" charset="77"/>
              </a:defRPr>
            </a:lvl1pPr>
          </a:lstStyle>
          <a:p>
            <a:pPr lvl="0"/>
            <a:r>
              <a:rPr lang="en-US" dirty="0"/>
              <a:t>Brief subhead goes here</a:t>
            </a:r>
          </a:p>
        </p:txBody>
      </p:sp>
      <p:sp>
        <p:nvSpPr>
          <p:cNvPr id="13" name="Picture Placeholder 6">
            <a:extLst>
              <a:ext uri="{FF2B5EF4-FFF2-40B4-BE49-F238E27FC236}">
                <a16:creationId xmlns:a16="http://schemas.microsoft.com/office/drawing/2014/main" id="{C6DF60C2-B13A-5C44-A614-A2BE759A764E}"/>
              </a:ext>
            </a:extLst>
          </p:cNvPr>
          <p:cNvSpPr>
            <a:spLocks noGrp="1"/>
          </p:cNvSpPr>
          <p:nvPr>
            <p:ph type="pic" sz="quarter" idx="10"/>
          </p:nvPr>
        </p:nvSpPr>
        <p:spPr>
          <a:xfrm>
            <a:off x="1" y="-1"/>
            <a:ext cx="3771598" cy="6858001"/>
          </a:xfrm>
          <a:prstGeom prst="rect">
            <a:avLst/>
          </a:prstGeom>
          <a:solidFill>
            <a:srgbClr val="D4CDDD">
              <a:alpha val="60000"/>
            </a:srgbClr>
          </a:solidFill>
        </p:spPr>
        <p:txBody>
          <a:bodyPr anchor="t" anchorCtr="0"/>
          <a:lstStyle/>
          <a:p>
            <a:endParaRPr lang="en-US" dirty="0"/>
          </a:p>
        </p:txBody>
      </p:sp>
      <p:sp>
        <p:nvSpPr>
          <p:cNvPr id="14" name="Text Placeholder 2">
            <a:extLst>
              <a:ext uri="{FF2B5EF4-FFF2-40B4-BE49-F238E27FC236}">
                <a16:creationId xmlns:a16="http://schemas.microsoft.com/office/drawing/2014/main" id="{0FD0B93A-4E9E-AC48-A3B0-EAE9A0627ACB}"/>
              </a:ext>
            </a:extLst>
          </p:cNvPr>
          <p:cNvSpPr>
            <a:spLocks noGrp="1"/>
          </p:cNvSpPr>
          <p:nvPr>
            <p:ph type="body" sz="quarter" idx="22" hasCustomPrompt="1"/>
          </p:nvPr>
        </p:nvSpPr>
        <p:spPr>
          <a:xfrm>
            <a:off x="4418237" y="1829921"/>
            <a:ext cx="3378228" cy="596728"/>
          </a:xfrm>
          <a:prstGeom prst="rect">
            <a:avLst/>
          </a:prstGeom>
        </p:spPr>
        <p:txBody>
          <a:bodyPr anchor="b" anchorCtr="0">
            <a:normAutofit/>
          </a:bodyPr>
          <a:lstStyle>
            <a:lvl1pPr>
              <a:defRPr sz="3000">
                <a:solidFill>
                  <a:srgbClr val="50287D"/>
                </a:solidFill>
                <a:latin typeface="Cooper Black" panose="0208090404030B020404" pitchFamily="18" charset="77"/>
              </a:defRPr>
            </a:lvl1pPr>
          </a:lstStyle>
          <a:p>
            <a:pPr lvl="0"/>
            <a:r>
              <a:rPr lang="en-US" dirty="0"/>
              <a:t>Edit subtitle</a:t>
            </a:r>
          </a:p>
        </p:txBody>
      </p:sp>
      <p:cxnSp>
        <p:nvCxnSpPr>
          <p:cNvPr id="15" name="Straight Connector 14">
            <a:extLst>
              <a:ext uri="{FF2B5EF4-FFF2-40B4-BE49-F238E27FC236}">
                <a16:creationId xmlns:a16="http://schemas.microsoft.com/office/drawing/2014/main" id="{04EA7A72-9CBD-384C-9647-E2186E30BDF2}"/>
              </a:ext>
            </a:extLst>
          </p:cNvPr>
          <p:cNvCxnSpPr>
            <a:cxnSpLocks/>
          </p:cNvCxnSpPr>
          <p:nvPr userDrawn="1"/>
        </p:nvCxnSpPr>
        <p:spPr>
          <a:xfrm>
            <a:off x="8181475" y="1829921"/>
            <a:ext cx="0" cy="4212950"/>
          </a:xfrm>
          <a:prstGeom prst="line">
            <a:avLst/>
          </a:prstGeom>
          <a:ln w="25400">
            <a:solidFill>
              <a:srgbClr val="50287D">
                <a:alpha val="30000"/>
              </a:srgbClr>
            </a:solidFill>
          </a:ln>
        </p:spPr>
        <p:style>
          <a:lnRef idx="1">
            <a:schemeClr val="accent1"/>
          </a:lnRef>
          <a:fillRef idx="0">
            <a:schemeClr val="accent1"/>
          </a:fillRef>
          <a:effectRef idx="0">
            <a:schemeClr val="accent1"/>
          </a:effectRef>
          <a:fontRef idx="minor">
            <a:schemeClr val="tx1"/>
          </a:fontRef>
        </p:style>
      </p:cxnSp>
      <p:sp>
        <p:nvSpPr>
          <p:cNvPr id="25" name="Text Placeholder 15">
            <a:extLst>
              <a:ext uri="{FF2B5EF4-FFF2-40B4-BE49-F238E27FC236}">
                <a16:creationId xmlns:a16="http://schemas.microsoft.com/office/drawing/2014/main" id="{02DCAF1C-8FD4-E74A-A68B-BCFEE43FEFA7}"/>
              </a:ext>
            </a:extLst>
          </p:cNvPr>
          <p:cNvSpPr>
            <a:spLocks noGrp="1"/>
          </p:cNvSpPr>
          <p:nvPr>
            <p:ph type="body" sz="quarter" idx="23" hasCustomPrompt="1"/>
          </p:nvPr>
        </p:nvSpPr>
        <p:spPr>
          <a:xfrm>
            <a:off x="9364658" y="3325592"/>
            <a:ext cx="2121472" cy="605294"/>
          </a:xfrm>
          <a:prstGeom prst="rect">
            <a:avLst/>
          </a:prstGeom>
        </p:spPr>
        <p:txBody>
          <a:bodyPr wrap="square" anchor="ctr" anchorCtr="0">
            <a:spAutoFit/>
          </a:bodyPr>
          <a:lstStyle>
            <a:lvl1pPr marL="0" indent="0" algn="l">
              <a:lnSpc>
                <a:spcPts val="2000"/>
              </a:lnSpc>
              <a:buNone/>
              <a:defRPr sz="2000">
                <a:solidFill>
                  <a:srgbClr val="50287D"/>
                </a:solidFill>
                <a:latin typeface="Cooper Black" panose="0208090404030B020404" pitchFamily="18" charset="77"/>
              </a:defRPr>
            </a:lvl1pPr>
          </a:lstStyle>
          <a:p>
            <a:pPr lvl="0"/>
            <a:r>
              <a:rPr lang="en-US" dirty="0"/>
              <a:t>Brief subhead goes here</a:t>
            </a:r>
          </a:p>
        </p:txBody>
      </p:sp>
      <p:sp>
        <p:nvSpPr>
          <p:cNvPr id="26" name="Text Placeholder 15">
            <a:extLst>
              <a:ext uri="{FF2B5EF4-FFF2-40B4-BE49-F238E27FC236}">
                <a16:creationId xmlns:a16="http://schemas.microsoft.com/office/drawing/2014/main" id="{B77E588D-E742-3543-8EED-EF9779B7F30D}"/>
              </a:ext>
            </a:extLst>
          </p:cNvPr>
          <p:cNvSpPr>
            <a:spLocks noGrp="1"/>
          </p:cNvSpPr>
          <p:nvPr>
            <p:ph type="body" sz="quarter" idx="24" hasCustomPrompt="1"/>
          </p:nvPr>
        </p:nvSpPr>
        <p:spPr>
          <a:xfrm>
            <a:off x="9364658" y="4608960"/>
            <a:ext cx="2121472" cy="605294"/>
          </a:xfrm>
          <a:prstGeom prst="rect">
            <a:avLst/>
          </a:prstGeom>
        </p:spPr>
        <p:txBody>
          <a:bodyPr wrap="square" anchor="ctr" anchorCtr="0">
            <a:spAutoFit/>
          </a:bodyPr>
          <a:lstStyle>
            <a:lvl1pPr marL="0" indent="0" algn="l">
              <a:lnSpc>
                <a:spcPts val="2000"/>
              </a:lnSpc>
              <a:buNone/>
              <a:defRPr sz="2000">
                <a:solidFill>
                  <a:srgbClr val="50287D"/>
                </a:solidFill>
                <a:latin typeface="Cooper Black" panose="0208090404030B020404" pitchFamily="18" charset="77"/>
              </a:defRPr>
            </a:lvl1pPr>
          </a:lstStyle>
          <a:p>
            <a:pPr lvl="0"/>
            <a:r>
              <a:rPr lang="en-US" dirty="0"/>
              <a:t>Brief subhead goes here</a:t>
            </a:r>
          </a:p>
        </p:txBody>
      </p:sp>
      <p:sp>
        <p:nvSpPr>
          <p:cNvPr id="11" name="Picture Placeholder 10">
            <a:extLst>
              <a:ext uri="{FF2B5EF4-FFF2-40B4-BE49-F238E27FC236}">
                <a16:creationId xmlns:a16="http://schemas.microsoft.com/office/drawing/2014/main" id="{99FA786E-216F-8747-854F-4D66967CF714}"/>
              </a:ext>
            </a:extLst>
          </p:cNvPr>
          <p:cNvSpPr>
            <a:spLocks noGrp="1"/>
          </p:cNvSpPr>
          <p:nvPr>
            <p:ph type="pic" sz="quarter" idx="25" hasCustomPrompt="1"/>
          </p:nvPr>
        </p:nvSpPr>
        <p:spPr>
          <a:xfrm>
            <a:off x="8585628" y="2015214"/>
            <a:ext cx="715963" cy="715963"/>
          </a:xfrm>
          <a:prstGeom prst="ellipse">
            <a:avLst/>
          </a:prstGeom>
          <a:solidFill>
            <a:srgbClr val="D8D2E1">
              <a:alpha val="0"/>
            </a:srgbClr>
          </a:solidFill>
        </p:spPr>
        <p:txBody>
          <a:bodyPr/>
          <a:lstStyle/>
          <a:p>
            <a:r>
              <a:rPr lang="en-US" dirty="0"/>
              <a:t> </a:t>
            </a:r>
          </a:p>
        </p:txBody>
      </p:sp>
      <p:sp>
        <p:nvSpPr>
          <p:cNvPr id="33" name="Picture Placeholder 10">
            <a:extLst>
              <a:ext uri="{FF2B5EF4-FFF2-40B4-BE49-F238E27FC236}">
                <a16:creationId xmlns:a16="http://schemas.microsoft.com/office/drawing/2014/main" id="{4BA0B750-5370-F44C-8520-583F972BA3EF}"/>
              </a:ext>
            </a:extLst>
          </p:cNvPr>
          <p:cNvSpPr>
            <a:spLocks noGrp="1"/>
          </p:cNvSpPr>
          <p:nvPr>
            <p:ph type="pic" sz="quarter" idx="26" hasCustomPrompt="1"/>
          </p:nvPr>
        </p:nvSpPr>
        <p:spPr>
          <a:xfrm>
            <a:off x="8585628" y="3259127"/>
            <a:ext cx="715963" cy="715963"/>
          </a:xfrm>
          <a:prstGeom prst="ellipse">
            <a:avLst/>
          </a:prstGeom>
          <a:solidFill>
            <a:srgbClr val="D8D2E1">
              <a:alpha val="0"/>
            </a:srgbClr>
          </a:solidFill>
        </p:spPr>
        <p:txBody>
          <a:bodyPr/>
          <a:lstStyle/>
          <a:p>
            <a:r>
              <a:rPr lang="en-US" dirty="0"/>
              <a:t> </a:t>
            </a:r>
          </a:p>
        </p:txBody>
      </p:sp>
      <p:sp>
        <p:nvSpPr>
          <p:cNvPr id="34" name="Picture Placeholder 10">
            <a:extLst>
              <a:ext uri="{FF2B5EF4-FFF2-40B4-BE49-F238E27FC236}">
                <a16:creationId xmlns:a16="http://schemas.microsoft.com/office/drawing/2014/main" id="{65799980-9EB0-484E-9B60-987B605A8E9B}"/>
              </a:ext>
            </a:extLst>
          </p:cNvPr>
          <p:cNvSpPr>
            <a:spLocks noGrp="1"/>
          </p:cNvSpPr>
          <p:nvPr>
            <p:ph type="pic" sz="quarter" idx="27" hasCustomPrompt="1"/>
          </p:nvPr>
        </p:nvSpPr>
        <p:spPr>
          <a:xfrm>
            <a:off x="8585628" y="4560705"/>
            <a:ext cx="715963" cy="715963"/>
          </a:xfrm>
          <a:prstGeom prst="ellipse">
            <a:avLst/>
          </a:prstGeom>
          <a:solidFill>
            <a:srgbClr val="D8D2E1">
              <a:alpha val="0"/>
            </a:srgbClr>
          </a:solidFill>
        </p:spPr>
        <p:txBody>
          <a:bodyPr/>
          <a:lstStyle/>
          <a:p>
            <a:r>
              <a:rPr lang="en-US" dirty="0"/>
              <a:t> </a:t>
            </a:r>
          </a:p>
        </p:txBody>
      </p:sp>
      <p:sp>
        <p:nvSpPr>
          <p:cNvPr id="17" name="Slide Number Placeholder 5">
            <a:extLst>
              <a:ext uri="{FF2B5EF4-FFF2-40B4-BE49-F238E27FC236}">
                <a16:creationId xmlns:a16="http://schemas.microsoft.com/office/drawing/2014/main" id="{8D6B5B72-8809-EF41-BC6D-9C3B8B09307F}"/>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3937273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 2 Icon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C05A94-FF56-E646-92C0-279416190D1B}"/>
              </a:ext>
            </a:extLst>
          </p:cNvPr>
          <p:cNvSpPr>
            <a:spLocks noGrp="1"/>
          </p:cNvSpPr>
          <p:nvPr>
            <p:ph type="title" hasCustomPrompt="1"/>
          </p:nvPr>
        </p:nvSpPr>
        <p:spPr>
          <a:xfrm>
            <a:off x="4417952" y="770066"/>
            <a:ext cx="7068177" cy="718658"/>
          </a:xfrm>
        </p:spPr>
        <p:txBody>
          <a:bodyPr wrap="square" anchor="t" anchorCtr="0">
            <a:spAutoFit/>
          </a:bodyPr>
          <a:lstStyle>
            <a:lvl1pPr>
              <a:defRPr sz="4400">
                <a:solidFill>
                  <a:srgbClr val="50287D"/>
                </a:solidFill>
              </a:defRPr>
            </a:lvl1pPr>
          </a:lstStyle>
          <a:p>
            <a:r>
              <a:rPr lang="en-US" dirty="0"/>
              <a:t>Edit Master title</a:t>
            </a:r>
          </a:p>
        </p:txBody>
      </p:sp>
      <p:sp>
        <p:nvSpPr>
          <p:cNvPr id="7" name="Text Placeholder 11">
            <a:extLst>
              <a:ext uri="{FF2B5EF4-FFF2-40B4-BE49-F238E27FC236}">
                <a16:creationId xmlns:a16="http://schemas.microsoft.com/office/drawing/2014/main" id="{25757720-2D42-3348-8ECA-7B980A2643E4}"/>
              </a:ext>
            </a:extLst>
          </p:cNvPr>
          <p:cNvSpPr>
            <a:spLocks noGrp="1"/>
          </p:cNvSpPr>
          <p:nvPr>
            <p:ph type="body" sz="quarter" idx="14"/>
          </p:nvPr>
        </p:nvSpPr>
        <p:spPr>
          <a:xfrm>
            <a:off x="4417953" y="2001672"/>
            <a:ext cx="7068176" cy="460319"/>
          </a:xfrm>
          <a:prstGeom prst="rect">
            <a:avLst/>
          </a:prstGeom>
        </p:spPr>
        <p:txBody>
          <a:bodyPr wrap="square">
            <a:spAutoFit/>
          </a:bodyPr>
          <a:lstStyle>
            <a:lvl1pPr marL="0" indent="0">
              <a:lnSpc>
                <a:spcPts val="3000"/>
              </a:lnSpc>
              <a:buNone/>
              <a:defRPr sz="2400"/>
            </a:lvl1pPr>
            <a:lvl2pPr marL="457200" indent="0">
              <a:lnSpc>
                <a:spcPts val="3000"/>
              </a:lnSpc>
              <a:buNone/>
              <a:defRPr sz="2400"/>
            </a:lvl2pPr>
          </a:lstStyle>
          <a:p>
            <a:pPr lvl="0"/>
            <a:r>
              <a:rPr lang="en-US" dirty="0"/>
              <a:t>Click to edit Master text styles</a:t>
            </a:r>
          </a:p>
        </p:txBody>
      </p:sp>
      <p:sp>
        <p:nvSpPr>
          <p:cNvPr id="9" name="Text Placeholder 15">
            <a:extLst>
              <a:ext uri="{FF2B5EF4-FFF2-40B4-BE49-F238E27FC236}">
                <a16:creationId xmlns:a16="http://schemas.microsoft.com/office/drawing/2014/main" id="{C78BE915-4CFF-284D-BA4B-ED33CB0A6DFD}"/>
              </a:ext>
            </a:extLst>
          </p:cNvPr>
          <p:cNvSpPr>
            <a:spLocks noGrp="1"/>
          </p:cNvSpPr>
          <p:nvPr>
            <p:ph type="body" sz="quarter" idx="21" hasCustomPrompt="1"/>
          </p:nvPr>
        </p:nvSpPr>
        <p:spPr>
          <a:xfrm>
            <a:off x="5585500" y="4821221"/>
            <a:ext cx="2146796" cy="759182"/>
          </a:xfrm>
          <a:prstGeom prst="rect">
            <a:avLst/>
          </a:prstGeom>
        </p:spPr>
        <p:txBody>
          <a:bodyPr wrap="square" anchor="ctr" anchorCtr="0">
            <a:spAutoFit/>
          </a:bodyPr>
          <a:lstStyle>
            <a:lvl1pPr marL="0" indent="0" algn="l">
              <a:lnSpc>
                <a:spcPts val="2500"/>
              </a:lnSpc>
              <a:buNone/>
              <a:defRPr sz="2200">
                <a:solidFill>
                  <a:srgbClr val="50287D"/>
                </a:solidFill>
                <a:latin typeface="Cooper Black" panose="0208090404030B020404" pitchFamily="18" charset="77"/>
              </a:defRPr>
            </a:lvl1pPr>
          </a:lstStyle>
          <a:p>
            <a:pPr lvl="0"/>
            <a:r>
              <a:rPr lang="en-US" dirty="0"/>
              <a:t>Subhead Text Goes Here</a:t>
            </a:r>
          </a:p>
        </p:txBody>
      </p:sp>
      <p:sp>
        <p:nvSpPr>
          <p:cNvPr id="13" name="Picture Placeholder 6">
            <a:extLst>
              <a:ext uri="{FF2B5EF4-FFF2-40B4-BE49-F238E27FC236}">
                <a16:creationId xmlns:a16="http://schemas.microsoft.com/office/drawing/2014/main" id="{C6DF60C2-B13A-5C44-A614-A2BE759A764E}"/>
              </a:ext>
            </a:extLst>
          </p:cNvPr>
          <p:cNvSpPr>
            <a:spLocks noGrp="1"/>
          </p:cNvSpPr>
          <p:nvPr>
            <p:ph type="pic" sz="quarter" idx="10"/>
          </p:nvPr>
        </p:nvSpPr>
        <p:spPr>
          <a:xfrm>
            <a:off x="1" y="-1"/>
            <a:ext cx="3771598" cy="6858001"/>
          </a:xfrm>
          <a:prstGeom prst="rect">
            <a:avLst/>
          </a:prstGeom>
          <a:solidFill>
            <a:srgbClr val="D4CDDD">
              <a:alpha val="60000"/>
            </a:srgbClr>
          </a:solidFill>
        </p:spPr>
        <p:txBody>
          <a:bodyPr anchor="t" anchorCtr="0"/>
          <a:lstStyle/>
          <a:p>
            <a:endParaRPr lang="en-US" dirty="0"/>
          </a:p>
        </p:txBody>
      </p:sp>
      <p:cxnSp>
        <p:nvCxnSpPr>
          <p:cNvPr id="15" name="Straight Connector 14">
            <a:extLst>
              <a:ext uri="{FF2B5EF4-FFF2-40B4-BE49-F238E27FC236}">
                <a16:creationId xmlns:a16="http://schemas.microsoft.com/office/drawing/2014/main" id="{04EA7A72-9CBD-384C-9647-E2186E30BDF2}"/>
              </a:ext>
            </a:extLst>
          </p:cNvPr>
          <p:cNvCxnSpPr>
            <a:cxnSpLocks/>
          </p:cNvCxnSpPr>
          <p:nvPr userDrawn="1"/>
        </p:nvCxnSpPr>
        <p:spPr>
          <a:xfrm flipH="1">
            <a:off x="4417953" y="4262197"/>
            <a:ext cx="7068176" cy="0"/>
          </a:xfrm>
          <a:prstGeom prst="line">
            <a:avLst/>
          </a:prstGeom>
          <a:ln w="25400">
            <a:solidFill>
              <a:srgbClr val="50287D">
                <a:alpha val="30000"/>
              </a:srgbClr>
            </a:solidFill>
          </a:ln>
        </p:spPr>
        <p:style>
          <a:lnRef idx="1">
            <a:schemeClr val="accent1"/>
          </a:lnRef>
          <a:fillRef idx="0">
            <a:schemeClr val="accent1"/>
          </a:fillRef>
          <a:effectRef idx="0">
            <a:schemeClr val="accent1"/>
          </a:effectRef>
          <a:fontRef idx="minor">
            <a:schemeClr val="tx1"/>
          </a:fontRef>
        </p:style>
      </p:cxnSp>
      <p:sp>
        <p:nvSpPr>
          <p:cNvPr id="22" name="Text Placeholder 15">
            <a:extLst>
              <a:ext uri="{FF2B5EF4-FFF2-40B4-BE49-F238E27FC236}">
                <a16:creationId xmlns:a16="http://schemas.microsoft.com/office/drawing/2014/main" id="{6BF009C7-CA0E-1443-90D8-C9EAF45C1EF5}"/>
              </a:ext>
            </a:extLst>
          </p:cNvPr>
          <p:cNvSpPr>
            <a:spLocks noGrp="1"/>
          </p:cNvSpPr>
          <p:nvPr>
            <p:ph type="body" sz="quarter" idx="22" hasCustomPrompt="1"/>
          </p:nvPr>
        </p:nvSpPr>
        <p:spPr>
          <a:xfrm>
            <a:off x="9387479" y="4821221"/>
            <a:ext cx="2146796" cy="759182"/>
          </a:xfrm>
          <a:prstGeom prst="rect">
            <a:avLst/>
          </a:prstGeom>
        </p:spPr>
        <p:txBody>
          <a:bodyPr wrap="square" anchor="ctr" anchorCtr="0">
            <a:spAutoFit/>
          </a:bodyPr>
          <a:lstStyle>
            <a:lvl1pPr marL="0" indent="0" algn="l">
              <a:lnSpc>
                <a:spcPts val="2500"/>
              </a:lnSpc>
              <a:buNone/>
              <a:defRPr sz="2200">
                <a:solidFill>
                  <a:srgbClr val="50287D"/>
                </a:solidFill>
                <a:latin typeface="Cooper Black" panose="0208090404030B020404" pitchFamily="18" charset="77"/>
              </a:defRPr>
            </a:lvl1pPr>
          </a:lstStyle>
          <a:p>
            <a:pPr lvl="0"/>
            <a:r>
              <a:rPr lang="en-US" dirty="0"/>
              <a:t>Subhead Text Goes Here</a:t>
            </a:r>
          </a:p>
        </p:txBody>
      </p:sp>
      <p:sp>
        <p:nvSpPr>
          <p:cNvPr id="10" name="Picture Placeholder 10">
            <a:extLst>
              <a:ext uri="{FF2B5EF4-FFF2-40B4-BE49-F238E27FC236}">
                <a16:creationId xmlns:a16="http://schemas.microsoft.com/office/drawing/2014/main" id="{9F09A0EC-41A0-4242-B0B2-24066C4498EB}"/>
              </a:ext>
            </a:extLst>
          </p:cNvPr>
          <p:cNvSpPr>
            <a:spLocks noGrp="1"/>
          </p:cNvSpPr>
          <p:nvPr>
            <p:ph type="pic" sz="quarter" idx="27" hasCustomPrompt="1"/>
          </p:nvPr>
        </p:nvSpPr>
        <p:spPr>
          <a:xfrm>
            <a:off x="4414411" y="4715260"/>
            <a:ext cx="1015511" cy="1015511"/>
          </a:xfrm>
          <a:prstGeom prst="ellipse">
            <a:avLst/>
          </a:prstGeom>
          <a:solidFill>
            <a:srgbClr val="D8D2E1">
              <a:alpha val="0"/>
            </a:srgbClr>
          </a:solidFill>
        </p:spPr>
        <p:txBody>
          <a:bodyPr/>
          <a:lstStyle/>
          <a:p>
            <a:r>
              <a:rPr lang="en-US" dirty="0"/>
              <a:t> </a:t>
            </a:r>
          </a:p>
        </p:txBody>
      </p:sp>
      <p:sp>
        <p:nvSpPr>
          <p:cNvPr id="11" name="Picture Placeholder 10">
            <a:extLst>
              <a:ext uri="{FF2B5EF4-FFF2-40B4-BE49-F238E27FC236}">
                <a16:creationId xmlns:a16="http://schemas.microsoft.com/office/drawing/2014/main" id="{172C2584-A75A-8E4A-B2C7-A520756FB52B}"/>
              </a:ext>
            </a:extLst>
          </p:cNvPr>
          <p:cNvSpPr>
            <a:spLocks noGrp="1"/>
          </p:cNvSpPr>
          <p:nvPr>
            <p:ph type="pic" sz="quarter" idx="28" hasCustomPrompt="1"/>
          </p:nvPr>
        </p:nvSpPr>
        <p:spPr>
          <a:xfrm>
            <a:off x="8212055" y="4715260"/>
            <a:ext cx="1015511" cy="1015511"/>
          </a:xfrm>
          <a:prstGeom prst="ellipse">
            <a:avLst/>
          </a:prstGeom>
          <a:solidFill>
            <a:srgbClr val="D8D2E1">
              <a:alpha val="0"/>
            </a:srgbClr>
          </a:solidFill>
        </p:spPr>
        <p:txBody>
          <a:bodyPr/>
          <a:lstStyle/>
          <a:p>
            <a:r>
              <a:rPr lang="en-US" dirty="0"/>
              <a:t> </a:t>
            </a:r>
          </a:p>
        </p:txBody>
      </p:sp>
      <p:sp>
        <p:nvSpPr>
          <p:cNvPr id="12" name="Slide Number Placeholder 5">
            <a:extLst>
              <a:ext uri="{FF2B5EF4-FFF2-40B4-BE49-F238E27FC236}">
                <a16:creationId xmlns:a16="http://schemas.microsoft.com/office/drawing/2014/main" id="{85E6E42B-A88C-264B-84CF-96C4BC3B0DE6}"/>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5854760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1FE4D-4BD1-0944-81C4-994FB3F466FA}"/>
              </a:ext>
            </a:extLst>
          </p:cNvPr>
          <p:cNvSpPr>
            <a:spLocks noGrp="1"/>
          </p:cNvSpPr>
          <p:nvPr>
            <p:ph type="title"/>
          </p:nvPr>
        </p:nvSpPr>
        <p:spPr>
          <a:xfrm>
            <a:off x="810129" y="770066"/>
            <a:ext cx="10633364"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2" name="Text Placeholder 11">
            <a:extLst>
              <a:ext uri="{FF2B5EF4-FFF2-40B4-BE49-F238E27FC236}">
                <a16:creationId xmlns:a16="http://schemas.microsoft.com/office/drawing/2014/main" id="{EB79248F-E73D-454B-A730-BB784AC20EF8}"/>
              </a:ext>
            </a:extLst>
          </p:cNvPr>
          <p:cNvSpPr>
            <a:spLocks noGrp="1"/>
          </p:cNvSpPr>
          <p:nvPr>
            <p:ph type="body" sz="quarter" idx="11"/>
          </p:nvPr>
        </p:nvSpPr>
        <p:spPr>
          <a:xfrm>
            <a:off x="810129" y="2510015"/>
            <a:ext cx="8281916" cy="469740"/>
          </a:xfrm>
        </p:spPr>
        <p:txBody>
          <a:bodyPr wrap="square" bIns="36000">
            <a:spAutoFit/>
          </a:bodyPr>
          <a:lstStyle>
            <a:lvl1pPr algn="l">
              <a:lnSpc>
                <a:spcPts val="3200"/>
              </a:lnSpc>
              <a:spcAft>
                <a:spcPts val="1200"/>
              </a:spcAft>
              <a:defRPr/>
            </a:lvl1pPr>
            <a:lvl2pPr>
              <a:lnSpc>
                <a:spcPts val="3000"/>
              </a:lnSpc>
              <a:spcAft>
                <a:spcPts val="1200"/>
              </a:spcAft>
              <a:defRPr/>
            </a:lvl2pPr>
          </a:lstStyle>
          <a:p>
            <a:pPr lvl="0"/>
            <a:r>
              <a:rPr lang="en-US" dirty="0"/>
              <a:t>Click to edit Master text styles</a:t>
            </a:r>
          </a:p>
        </p:txBody>
      </p:sp>
      <p:sp>
        <p:nvSpPr>
          <p:cNvPr id="4" name="Text Placeholder 3">
            <a:extLst>
              <a:ext uri="{FF2B5EF4-FFF2-40B4-BE49-F238E27FC236}">
                <a16:creationId xmlns:a16="http://schemas.microsoft.com/office/drawing/2014/main" id="{9D53B685-F83A-2D4B-A0FD-3B718856EA65}"/>
              </a:ext>
            </a:extLst>
          </p:cNvPr>
          <p:cNvSpPr>
            <a:spLocks noGrp="1"/>
          </p:cNvSpPr>
          <p:nvPr>
            <p:ph type="body" sz="quarter" idx="12" hasCustomPrompt="1"/>
          </p:nvPr>
        </p:nvSpPr>
        <p:spPr>
          <a:xfrm>
            <a:off x="809625" y="1943100"/>
            <a:ext cx="8510588" cy="502702"/>
          </a:xfrm>
        </p:spPr>
        <p:txBody>
          <a:bodyPr>
            <a:spAutoFit/>
          </a:bodyPr>
          <a:lstStyle>
            <a:lvl1pPr>
              <a:defRPr sz="3000">
                <a:solidFill>
                  <a:srgbClr val="50287D"/>
                </a:solidFill>
                <a:latin typeface="Cooper Black" panose="0208090404030B020404" pitchFamily="18" charset="77"/>
              </a:defRPr>
            </a:lvl1pPr>
          </a:lstStyle>
          <a:p>
            <a:pPr lvl="0"/>
            <a:r>
              <a:rPr lang="en-US" dirty="0"/>
              <a:t>Click to edit subtitle style</a:t>
            </a:r>
          </a:p>
        </p:txBody>
      </p:sp>
    </p:spTree>
    <p:extLst>
      <p:ext uri="{BB962C8B-B14F-4D97-AF65-F5344CB8AC3E}">
        <p14:creationId xmlns:p14="http://schemas.microsoft.com/office/powerpoint/2010/main" val="2032723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Plain Dark Green">
    <p:bg>
      <p:bgPr>
        <a:solidFill>
          <a:srgbClr val="45BC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138768" y="1461003"/>
            <a:ext cx="9144000" cy="2387600"/>
          </a:xfrm>
        </p:spPr>
        <p:txBody>
          <a:bodyPr anchor="b">
            <a:normAutofit/>
          </a:bodyPr>
          <a:lstStyle>
            <a:lvl1pPr algn="l">
              <a:defRPr sz="6500">
                <a:solidFill>
                  <a:srgbClr val="50287D"/>
                </a:solidFill>
              </a:defRPr>
            </a:lvl1pPr>
          </a:lstStyle>
          <a:p>
            <a:r>
              <a:rPr lang="en-US" dirty="0"/>
              <a:t>Click to edit Master title style</a:t>
            </a:r>
          </a:p>
        </p:txBody>
      </p:sp>
      <p:sp>
        <p:nvSpPr>
          <p:cNvPr id="5" name="Subtitle 2">
            <a:extLst>
              <a:ext uri="{FF2B5EF4-FFF2-40B4-BE49-F238E27FC236}">
                <a16:creationId xmlns:a16="http://schemas.microsoft.com/office/drawing/2014/main" id="{7003D913-993C-6B45-BBF9-9E8FC48FDC26}"/>
              </a:ext>
            </a:extLst>
          </p:cNvPr>
          <p:cNvSpPr>
            <a:spLocks noGrp="1"/>
          </p:cNvSpPr>
          <p:nvPr>
            <p:ph type="subTitle" idx="1"/>
          </p:nvPr>
        </p:nvSpPr>
        <p:spPr>
          <a:xfrm>
            <a:off x="1138768" y="3940678"/>
            <a:ext cx="9144000" cy="16557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4A786A06-FFE1-1945-A52F-A9EAC9D249DC}"/>
              </a:ext>
            </a:extLst>
          </p:cNvPr>
          <p:cNvPicPr>
            <a:picLocks noChangeAspect="1"/>
          </p:cNvPicPr>
          <p:nvPr userDrawn="1"/>
        </p:nvPicPr>
        <p:blipFill>
          <a:blip r:embed="rId2"/>
          <a:srcRect/>
          <a:stretch/>
        </p:blipFill>
        <p:spPr>
          <a:xfrm>
            <a:off x="10162568" y="6071813"/>
            <a:ext cx="1693247" cy="541838"/>
          </a:xfrm>
          <a:prstGeom prst="rect">
            <a:avLst/>
          </a:prstGeom>
        </p:spPr>
      </p:pic>
    </p:spTree>
    <p:extLst>
      <p:ext uri="{BB962C8B-B14F-4D97-AF65-F5344CB8AC3E}">
        <p14:creationId xmlns:p14="http://schemas.microsoft.com/office/powerpoint/2010/main" val="40915926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1FE4D-4BD1-0944-81C4-994FB3F466FA}"/>
              </a:ext>
            </a:extLst>
          </p:cNvPr>
          <p:cNvSpPr>
            <a:spLocks noGrp="1"/>
          </p:cNvSpPr>
          <p:nvPr>
            <p:ph type="title"/>
          </p:nvPr>
        </p:nvSpPr>
        <p:spPr>
          <a:xfrm>
            <a:off x="810129" y="770066"/>
            <a:ext cx="10633364"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5" name="Text Placeholder 11">
            <a:extLst>
              <a:ext uri="{FF2B5EF4-FFF2-40B4-BE49-F238E27FC236}">
                <a16:creationId xmlns:a16="http://schemas.microsoft.com/office/drawing/2014/main" id="{BAD257D6-8F32-9C43-9D18-759007065A57}"/>
              </a:ext>
            </a:extLst>
          </p:cNvPr>
          <p:cNvSpPr>
            <a:spLocks noGrp="1"/>
          </p:cNvSpPr>
          <p:nvPr>
            <p:ph type="body" sz="quarter" idx="11"/>
          </p:nvPr>
        </p:nvSpPr>
        <p:spPr>
          <a:xfrm>
            <a:off x="810129" y="2831226"/>
            <a:ext cx="5066415" cy="469740"/>
          </a:xfrm>
        </p:spPr>
        <p:txBody>
          <a:bodyPr wrap="square" bIns="36000">
            <a:spAutoFit/>
          </a:bodyPr>
          <a:lstStyle>
            <a:lvl1pPr algn="l">
              <a:lnSpc>
                <a:spcPts val="3200"/>
              </a:lnSpc>
              <a:spcAft>
                <a:spcPts val="1200"/>
              </a:spcAft>
              <a:defRPr/>
            </a:lvl1pPr>
            <a:lvl2pPr>
              <a:lnSpc>
                <a:spcPts val="3000"/>
              </a:lnSpc>
              <a:spcAft>
                <a:spcPts val="1200"/>
              </a:spcAft>
              <a:defRPr/>
            </a:lvl2pPr>
          </a:lstStyle>
          <a:p>
            <a:pPr lvl="0"/>
            <a:r>
              <a:rPr lang="en-US" dirty="0"/>
              <a:t>Click to edit Master text styles</a:t>
            </a:r>
          </a:p>
        </p:txBody>
      </p:sp>
      <p:sp>
        <p:nvSpPr>
          <p:cNvPr id="16" name="Text Placeholder 3">
            <a:extLst>
              <a:ext uri="{FF2B5EF4-FFF2-40B4-BE49-F238E27FC236}">
                <a16:creationId xmlns:a16="http://schemas.microsoft.com/office/drawing/2014/main" id="{1CBA467E-AB9C-AC47-81AA-A0BAC8E8FEB2}"/>
              </a:ext>
            </a:extLst>
          </p:cNvPr>
          <p:cNvSpPr>
            <a:spLocks noGrp="1"/>
          </p:cNvSpPr>
          <p:nvPr>
            <p:ph type="body" sz="quarter" idx="12" hasCustomPrompt="1"/>
          </p:nvPr>
        </p:nvSpPr>
        <p:spPr>
          <a:xfrm>
            <a:off x="809625" y="1943099"/>
            <a:ext cx="5066919" cy="913070"/>
          </a:xfrm>
        </p:spPr>
        <p:txBody>
          <a:bodyPr>
            <a:spAutoFit/>
          </a:bodyPr>
          <a:lstStyle>
            <a:lvl1pPr>
              <a:defRPr sz="3000">
                <a:solidFill>
                  <a:srgbClr val="50287D"/>
                </a:solidFill>
                <a:latin typeface="Cooper Black" panose="0208090404030B020404" pitchFamily="18" charset="77"/>
              </a:defRPr>
            </a:lvl1pPr>
          </a:lstStyle>
          <a:p>
            <a:pPr lvl="0"/>
            <a:r>
              <a:rPr lang="en-US" dirty="0"/>
              <a:t>Click to edit 2-column subtitle</a:t>
            </a:r>
          </a:p>
        </p:txBody>
      </p:sp>
      <p:sp>
        <p:nvSpPr>
          <p:cNvPr id="19" name="Text Placeholder 11">
            <a:extLst>
              <a:ext uri="{FF2B5EF4-FFF2-40B4-BE49-F238E27FC236}">
                <a16:creationId xmlns:a16="http://schemas.microsoft.com/office/drawing/2014/main" id="{45893A0E-CE71-8349-AC27-238A7325777A}"/>
              </a:ext>
            </a:extLst>
          </p:cNvPr>
          <p:cNvSpPr>
            <a:spLocks noGrp="1"/>
          </p:cNvSpPr>
          <p:nvPr>
            <p:ph type="body" sz="quarter" idx="13"/>
          </p:nvPr>
        </p:nvSpPr>
        <p:spPr>
          <a:xfrm>
            <a:off x="6394065" y="2831226"/>
            <a:ext cx="5066415" cy="469740"/>
          </a:xfrm>
        </p:spPr>
        <p:txBody>
          <a:bodyPr wrap="square" bIns="36000">
            <a:spAutoFit/>
          </a:bodyPr>
          <a:lstStyle>
            <a:lvl1pPr algn="l">
              <a:lnSpc>
                <a:spcPts val="3200"/>
              </a:lnSpc>
              <a:spcAft>
                <a:spcPts val="1200"/>
              </a:spcAft>
              <a:defRPr/>
            </a:lvl1pPr>
            <a:lvl2pPr>
              <a:lnSpc>
                <a:spcPts val="3000"/>
              </a:lnSpc>
              <a:spcAft>
                <a:spcPts val="1200"/>
              </a:spcAft>
              <a:defRPr/>
            </a:lvl2pPr>
          </a:lstStyle>
          <a:p>
            <a:pPr lvl="0"/>
            <a:r>
              <a:rPr lang="en-US" dirty="0"/>
              <a:t>Click to edit Master text styles</a:t>
            </a:r>
          </a:p>
        </p:txBody>
      </p:sp>
      <p:sp>
        <p:nvSpPr>
          <p:cNvPr id="20" name="Text Placeholder 3">
            <a:extLst>
              <a:ext uri="{FF2B5EF4-FFF2-40B4-BE49-F238E27FC236}">
                <a16:creationId xmlns:a16="http://schemas.microsoft.com/office/drawing/2014/main" id="{AB53A6A7-0D07-DE41-93B3-7A79D0AD61B5}"/>
              </a:ext>
            </a:extLst>
          </p:cNvPr>
          <p:cNvSpPr>
            <a:spLocks noGrp="1"/>
          </p:cNvSpPr>
          <p:nvPr>
            <p:ph type="body" sz="quarter" idx="14" hasCustomPrompt="1"/>
          </p:nvPr>
        </p:nvSpPr>
        <p:spPr>
          <a:xfrm>
            <a:off x="6393561" y="1943099"/>
            <a:ext cx="5066919" cy="913070"/>
          </a:xfrm>
        </p:spPr>
        <p:txBody>
          <a:bodyPr>
            <a:spAutoFit/>
          </a:bodyPr>
          <a:lstStyle>
            <a:lvl1pPr>
              <a:defRPr sz="3000">
                <a:solidFill>
                  <a:srgbClr val="50287D"/>
                </a:solidFill>
                <a:latin typeface="Cooper Black" panose="0208090404030B020404" pitchFamily="18" charset="77"/>
              </a:defRPr>
            </a:lvl1pPr>
          </a:lstStyle>
          <a:p>
            <a:pPr lvl="0"/>
            <a:r>
              <a:rPr lang="en-US" dirty="0"/>
              <a:t>Click to edit 2-column subtitle</a:t>
            </a:r>
          </a:p>
        </p:txBody>
      </p:sp>
    </p:spTree>
    <p:extLst>
      <p:ext uri="{BB962C8B-B14F-4D97-AF65-F5344CB8AC3E}">
        <p14:creationId xmlns:p14="http://schemas.microsoft.com/office/powerpoint/2010/main" val="7775676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1FE4D-4BD1-0944-81C4-994FB3F466FA}"/>
              </a:ext>
            </a:extLst>
          </p:cNvPr>
          <p:cNvSpPr>
            <a:spLocks noGrp="1"/>
          </p:cNvSpPr>
          <p:nvPr>
            <p:ph type="title"/>
          </p:nvPr>
        </p:nvSpPr>
        <p:spPr>
          <a:xfrm>
            <a:off x="810129" y="770066"/>
            <a:ext cx="10633364"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5" name="Text Placeholder 11">
            <a:extLst>
              <a:ext uri="{FF2B5EF4-FFF2-40B4-BE49-F238E27FC236}">
                <a16:creationId xmlns:a16="http://schemas.microsoft.com/office/drawing/2014/main" id="{BAD257D6-8F32-9C43-9D18-759007065A57}"/>
              </a:ext>
            </a:extLst>
          </p:cNvPr>
          <p:cNvSpPr>
            <a:spLocks noGrp="1"/>
          </p:cNvSpPr>
          <p:nvPr>
            <p:ph type="body" sz="quarter" idx="11"/>
          </p:nvPr>
        </p:nvSpPr>
        <p:spPr>
          <a:xfrm>
            <a:off x="810129" y="2895958"/>
            <a:ext cx="3066132" cy="880109"/>
          </a:xfrm>
        </p:spPr>
        <p:txBody>
          <a:bodyPr wrap="square" bIns="36000">
            <a:spAutoFit/>
          </a:bodyPr>
          <a:lstStyle>
            <a:lvl1pPr algn="l">
              <a:lnSpc>
                <a:spcPts val="3200"/>
              </a:lnSpc>
              <a:spcAft>
                <a:spcPts val="1200"/>
              </a:spcAft>
              <a:defRPr/>
            </a:lvl1pPr>
            <a:lvl2pPr>
              <a:lnSpc>
                <a:spcPts val="3000"/>
              </a:lnSpc>
              <a:spcAft>
                <a:spcPts val="1200"/>
              </a:spcAft>
              <a:defRPr/>
            </a:lvl2pPr>
          </a:lstStyle>
          <a:p>
            <a:pPr lvl="0"/>
            <a:r>
              <a:rPr lang="en-US" dirty="0"/>
              <a:t>Click to edit Master text styles</a:t>
            </a:r>
          </a:p>
        </p:txBody>
      </p:sp>
      <p:sp>
        <p:nvSpPr>
          <p:cNvPr id="16" name="Text Placeholder 3">
            <a:extLst>
              <a:ext uri="{FF2B5EF4-FFF2-40B4-BE49-F238E27FC236}">
                <a16:creationId xmlns:a16="http://schemas.microsoft.com/office/drawing/2014/main" id="{1CBA467E-AB9C-AC47-81AA-A0BAC8E8FEB2}"/>
              </a:ext>
            </a:extLst>
          </p:cNvPr>
          <p:cNvSpPr>
            <a:spLocks noGrp="1"/>
          </p:cNvSpPr>
          <p:nvPr>
            <p:ph type="body" sz="quarter" idx="12" hasCustomPrompt="1"/>
          </p:nvPr>
        </p:nvSpPr>
        <p:spPr>
          <a:xfrm>
            <a:off x="809625" y="1943099"/>
            <a:ext cx="3066636" cy="913070"/>
          </a:xfrm>
        </p:spPr>
        <p:txBody>
          <a:bodyPr wrap="square">
            <a:spAutoFit/>
          </a:bodyPr>
          <a:lstStyle>
            <a:lvl1pPr>
              <a:defRPr sz="3000">
                <a:solidFill>
                  <a:srgbClr val="50287D"/>
                </a:solidFill>
                <a:latin typeface="Cooper Black" panose="0208090404030B020404" pitchFamily="18" charset="77"/>
              </a:defRPr>
            </a:lvl1pPr>
          </a:lstStyle>
          <a:p>
            <a:pPr lvl="0"/>
            <a:r>
              <a:rPr lang="en-US" dirty="0"/>
              <a:t>3-column subtitle here</a:t>
            </a:r>
          </a:p>
        </p:txBody>
      </p:sp>
      <p:sp>
        <p:nvSpPr>
          <p:cNvPr id="21" name="Text Placeholder 11">
            <a:extLst>
              <a:ext uri="{FF2B5EF4-FFF2-40B4-BE49-F238E27FC236}">
                <a16:creationId xmlns:a16="http://schemas.microsoft.com/office/drawing/2014/main" id="{0F8C1EF0-6BBB-774D-8917-38ABFDA1D851}"/>
              </a:ext>
            </a:extLst>
          </p:cNvPr>
          <p:cNvSpPr>
            <a:spLocks noGrp="1"/>
          </p:cNvSpPr>
          <p:nvPr>
            <p:ph type="body" sz="quarter" idx="13"/>
          </p:nvPr>
        </p:nvSpPr>
        <p:spPr>
          <a:xfrm>
            <a:off x="4467729" y="2895958"/>
            <a:ext cx="3066132" cy="880109"/>
          </a:xfrm>
        </p:spPr>
        <p:txBody>
          <a:bodyPr wrap="square" bIns="36000">
            <a:spAutoFit/>
          </a:bodyPr>
          <a:lstStyle>
            <a:lvl1pPr algn="l">
              <a:lnSpc>
                <a:spcPts val="3200"/>
              </a:lnSpc>
              <a:spcAft>
                <a:spcPts val="1200"/>
              </a:spcAft>
              <a:defRPr/>
            </a:lvl1pPr>
            <a:lvl2pPr>
              <a:lnSpc>
                <a:spcPts val="3000"/>
              </a:lnSpc>
              <a:spcAft>
                <a:spcPts val="1200"/>
              </a:spcAft>
              <a:defRPr/>
            </a:lvl2pPr>
          </a:lstStyle>
          <a:p>
            <a:pPr lvl="0"/>
            <a:r>
              <a:rPr lang="en-US" dirty="0"/>
              <a:t>Click to edit Master text styles</a:t>
            </a:r>
          </a:p>
        </p:txBody>
      </p:sp>
      <p:sp>
        <p:nvSpPr>
          <p:cNvPr id="22" name="Text Placeholder 3">
            <a:extLst>
              <a:ext uri="{FF2B5EF4-FFF2-40B4-BE49-F238E27FC236}">
                <a16:creationId xmlns:a16="http://schemas.microsoft.com/office/drawing/2014/main" id="{CE7D1C08-E836-7E45-8A3B-29D02E77FC03}"/>
              </a:ext>
            </a:extLst>
          </p:cNvPr>
          <p:cNvSpPr>
            <a:spLocks noGrp="1"/>
          </p:cNvSpPr>
          <p:nvPr>
            <p:ph type="body" sz="quarter" idx="14" hasCustomPrompt="1"/>
          </p:nvPr>
        </p:nvSpPr>
        <p:spPr>
          <a:xfrm>
            <a:off x="4467225" y="1943099"/>
            <a:ext cx="3066636" cy="913070"/>
          </a:xfrm>
        </p:spPr>
        <p:txBody>
          <a:bodyPr wrap="square">
            <a:spAutoFit/>
          </a:bodyPr>
          <a:lstStyle>
            <a:lvl1pPr>
              <a:defRPr sz="3000">
                <a:solidFill>
                  <a:srgbClr val="50287D"/>
                </a:solidFill>
                <a:latin typeface="Cooper Black" panose="0208090404030B020404" pitchFamily="18" charset="77"/>
              </a:defRPr>
            </a:lvl1pPr>
          </a:lstStyle>
          <a:p>
            <a:pPr lvl="0"/>
            <a:r>
              <a:rPr lang="en-US" dirty="0"/>
              <a:t>3-column subtitle here</a:t>
            </a:r>
          </a:p>
        </p:txBody>
      </p:sp>
      <p:sp>
        <p:nvSpPr>
          <p:cNvPr id="23" name="Text Placeholder 11">
            <a:extLst>
              <a:ext uri="{FF2B5EF4-FFF2-40B4-BE49-F238E27FC236}">
                <a16:creationId xmlns:a16="http://schemas.microsoft.com/office/drawing/2014/main" id="{F9759182-165C-0C4D-A909-1DF70172F56B}"/>
              </a:ext>
            </a:extLst>
          </p:cNvPr>
          <p:cNvSpPr>
            <a:spLocks noGrp="1"/>
          </p:cNvSpPr>
          <p:nvPr>
            <p:ph type="body" sz="quarter" idx="15"/>
          </p:nvPr>
        </p:nvSpPr>
        <p:spPr>
          <a:xfrm>
            <a:off x="8085573" y="2895958"/>
            <a:ext cx="3066132" cy="880109"/>
          </a:xfrm>
        </p:spPr>
        <p:txBody>
          <a:bodyPr wrap="square" bIns="36000">
            <a:spAutoFit/>
          </a:bodyPr>
          <a:lstStyle>
            <a:lvl1pPr algn="l">
              <a:lnSpc>
                <a:spcPts val="3200"/>
              </a:lnSpc>
              <a:spcAft>
                <a:spcPts val="1200"/>
              </a:spcAft>
              <a:defRPr/>
            </a:lvl1pPr>
            <a:lvl2pPr>
              <a:lnSpc>
                <a:spcPts val="3000"/>
              </a:lnSpc>
              <a:spcAft>
                <a:spcPts val="1200"/>
              </a:spcAft>
              <a:defRPr/>
            </a:lvl2pPr>
          </a:lstStyle>
          <a:p>
            <a:pPr lvl="0"/>
            <a:r>
              <a:rPr lang="en-US" dirty="0"/>
              <a:t>Click to edit Master text styles</a:t>
            </a:r>
          </a:p>
        </p:txBody>
      </p:sp>
      <p:sp>
        <p:nvSpPr>
          <p:cNvPr id="24" name="Text Placeholder 3">
            <a:extLst>
              <a:ext uri="{FF2B5EF4-FFF2-40B4-BE49-F238E27FC236}">
                <a16:creationId xmlns:a16="http://schemas.microsoft.com/office/drawing/2014/main" id="{CCD2FD82-A8D5-E34D-A3B7-59E4E8F4DE83}"/>
              </a:ext>
            </a:extLst>
          </p:cNvPr>
          <p:cNvSpPr>
            <a:spLocks noGrp="1"/>
          </p:cNvSpPr>
          <p:nvPr>
            <p:ph type="body" sz="quarter" idx="16" hasCustomPrompt="1"/>
          </p:nvPr>
        </p:nvSpPr>
        <p:spPr>
          <a:xfrm>
            <a:off x="8085069" y="1943099"/>
            <a:ext cx="3066636" cy="913070"/>
          </a:xfrm>
        </p:spPr>
        <p:txBody>
          <a:bodyPr wrap="square">
            <a:spAutoFit/>
          </a:bodyPr>
          <a:lstStyle>
            <a:lvl1pPr>
              <a:defRPr sz="3000">
                <a:solidFill>
                  <a:srgbClr val="50287D"/>
                </a:solidFill>
                <a:latin typeface="Cooper Black" panose="0208090404030B020404" pitchFamily="18" charset="77"/>
              </a:defRPr>
            </a:lvl1pPr>
          </a:lstStyle>
          <a:p>
            <a:pPr lvl="0"/>
            <a:r>
              <a:rPr lang="en-US" dirty="0"/>
              <a:t>3-column subtitle here</a:t>
            </a:r>
          </a:p>
        </p:txBody>
      </p:sp>
    </p:spTree>
    <p:extLst>
      <p:ext uri="{BB962C8B-B14F-4D97-AF65-F5344CB8AC3E}">
        <p14:creationId xmlns:p14="http://schemas.microsoft.com/office/powerpoint/2010/main" val="26676809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1FE4D-4BD1-0944-81C4-994FB3F466FA}"/>
              </a:ext>
            </a:extLst>
          </p:cNvPr>
          <p:cNvSpPr>
            <a:spLocks noGrp="1"/>
          </p:cNvSpPr>
          <p:nvPr>
            <p:ph type="title"/>
          </p:nvPr>
        </p:nvSpPr>
        <p:spPr>
          <a:xfrm>
            <a:off x="810129" y="770066"/>
            <a:ext cx="10633364" cy="718658"/>
          </a:xfrm>
        </p:spPr>
        <p:txBody>
          <a:bodyPr wrap="square" anchor="t" anchorCtr="0">
            <a:spAutoFit/>
          </a:bodyPr>
          <a:lstStyle>
            <a:lvl1pPr>
              <a:defRPr sz="4400">
                <a:solidFill>
                  <a:srgbClr val="50287D"/>
                </a:solidFill>
              </a:defRPr>
            </a:lvl1pPr>
          </a:lstStyle>
          <a:p>
            <a:r>
              <a:rPr lang="en-US" dirty="0"/>
              <a:t>Click to edit Master title style</a:t>
            </a:r>
          </a:p>
        </p:txBody>
      </p:sp>
      <p:graphicFrame>
        <p:nvGraphicFramePr>
          <p:cNvPr id="3" name="Table 4">
            <a:extLst>
              <a:ext uri="{FF2B5EF4-FFF2-40B4-BE49-F238E27FC236}">
                <a16:creationId xmlns:a16="http://schemas.microsoft.com/office/drawing/2014/main" id="{ABB47A1E-8BA6-E047-AB36-A12073AA67F4}"/>
              </a:ext>
            </a:extLst>
          </p:cNvPr>
          <p:cNvGraphicFramePr>
            <a:graphicFrameLocks noGrp="1"/>
          </p:cNvGraphicFramePr>
          <p:nvPr userDrawn="1">
            <p:extLst>
              <p:ext uri="{D42A27DB-BD31-4B8C-83A1-F6EECF244321}">
                <p14:modId xmlns:p14="http://schemas.microsoft.com/office/powerpoint/2010/main" val="3111058084"/>
              </p:ext>
            </p:extLst>
          </p:nvPr>
        </p:nvGraphicFramePr>
        <p:xfrm>
          <a:off x="810129" y="1879200"/>
          <a:ext cx="10460382" cy="3692843"/>
        </p:xfrm>
        <a:graphic>
          <a:graphicData uri="http://schemas.openxmlformats.org/drawingml/2006/table">
            <a:tbl>
              <a:tblPr firstRow="1" bandRow="1">
                <a:tableStyleId>{5C22544A-7EE6-4342-B048-85BDC9FD1C3A}</a:tableStyleId>
              </a:tblPr>
              <a:tblGrid>
                <a:gridCol w="3486794">
                  <a:extLst>
                    <a:ext uri="{9D8B030D-6E8A-4147-A177-3AD203B41FA5}">
                      <a16:colId xmlns:a16="http://schemas.microsoft.com/office/drawing/2014/main" val="1935644653"/>
                    </a:ext>
                  </a:extLst>
                </a:gridCol>
                <a:gridCol w="3486794">
                  <a:extLst>
                    <a:ext uri="{9D8B030D-6E8A-4147-A177-3AD203B41FA5}">
                      <a16:colId xmlns:a16="http://schemas.microsoft.com/office/drawing/2014/main" val="1266134156"/>
                    </a:ext>
                  </a:extLst>
                </a:gridCol>
                <a:gridCol w="3486794">
                  <a:extLst>
                    <a:ext uri="{9D8B030D-6E8A-4147-A177-3AD203B41FA5}">
                      <a16:colId xmlns:a16="http://schemas.microsoft.com/office/drawing/2014/main" val="1237958280"/>
                    </a:ext>
                  </a:extLst>
                </a:gridCol>
              </a:tblGrid>
              <a:tr h="527549">
                <a:tc>
                  <a:txBody>
                    <a:bodyPr/>
                    <a:lstStyle/>
                    <a:p>
                      <a:r>
                        <a:rPr lang="en-US" sz="2200" b="0" spc="70" baseline="0" dirty="0">
                          <a:latin typeface="Cooper Black" panose="0208090404030B020404" pitchFamily="18" charset="77"/>
                        </a:rPr>
                        <a:t>Column 1 Title</a:t>
                      </a:r>
                    </a:p>
                  </a:txBody>
                  <a:tcPr marL="180000" anchor="ctr">
                    <a:lnB w="12700" cap="flat" cmpd="sng" algn="ctr">
                      <a:solidFill>
                        <a:schemeClr val="bg1"/>
                      </a:solidFill>
                      <a:prstDash val="solid"/>
                      <a:round/>
                      <a:headEnd type="none" w="med" len="med"/>
                      <a:tailEnd type="none" w="med" len="med"/>
                    </a:lnB>
                    <a:solidFill>
                      <a:srgbClr val="50287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spc="70" baseline="0" dirty="0">
                          <a:latin typeface="Cooper Black" panose="0208090404030B020404" pitchFamily="18" charset="77"/>
                        </a:rPr>
                        <a:t>Column 2 Title</a:t>
                      </a:r>
                    </a:p>
                  </a:txBody>
                  <a:tcPr marL="180000" anchor="ctr">
                    <a:lnB w="12700" cap="flat" cmpd="sng" algn="ctr">
                      <a:solidFill>
                        <a:schemeClr val="bg1"/>
                      </a:solidFill>
                      <a:prstDash val="solid"/>
                      <a:round/>
                      <a:headEnd type="none" w="med" len="med"/>
                      <a:tailEnd type="none" w="med" len="med"/>
                    </a:lnB>
                    <a:solidFill>
                      <a:srgbClr val="50287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spc="70" baseline="0" dirty="0">
                          <a:latin typeface="Cooper Black" panose="0208090404030B020404" pitchFamily="18" charset="77"/>
                        </a:rPr>
                        <a:t>Column 3 Title</a:t>
                      </a:r>
                    </a:p>
                  </a:txBody>
                  <a:tcPr marL="180000" anchor="ctr">
                    <a:lnB w="12700" cap="flat" cmpd="sng" algn="ctr">
                      <a:solidFill>
                        <a:schemeClr val="bg1"/>
                      </a:solidFill>
                      <a:prstDash val="solid"/>
                      <a:round/>
                      <a:headEnd type="none" w="med" len="med"/>
                      <a:tailEnd type="none" w="med" len="med"/>
                    </a:lnB>
                    <a:solidFill>
                      <a:srgbClr val="50287D"/>
                    </a:solidFill>
                  </a:tcPr>
                </a:tc>
                <a:extLst>
                  <a:ext uri="{0D108BD9-81ED-4DB2-BD59-A6C34878D82A}">
                    <a16:rowId xmlns:a16="http://schemas.microsoft.com/office/drawing/2014/main" val="75941821"/>
                  </a:ext>
                </a:extLst>
              </a:tr>
              <a:tr h="527549">
                <a:tc>
                  <a:txBody>
                    <a:bodyPr/>
                    <a:lstStyle/>
                    <a:p>
                      <a:r>
                        <a:rPr lang="en-US" sz="160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Lorem Ipsum</a:t>
                      </a:r>
                    </a:p>
                  </a:txBody>
                  <a:tcPr marL="180000" anchor="ctr">
                    <a:lnT w="12700" cap="flat" cmpd="sng" algn="ctr">
                      <a:solidFill>
                        <a:schemeClr val="bg1"/>
                      </a:solidFill>
                      <a:prstDash val="solid"/>
                      <a:round/>
                      <a:headEnd type="none" w="med" len="med"/>
                      <a:tailEnd type="none" w="med" len="med"/>
                    </a:lnT>
                    <a:solidFill>
                      <a:srgbClr val="50287D">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Lorem Ipsum</a:t>
                      </a:r>
                    </a:p>
                  </a:txBody>
                  <a:tcPr marL="180000" anchor="ctr">
                    <a:lnT w="12700" cap="flat" cmpd="sng" algn="ctr">
                      <a:solidFill>
                        <a:schemeClr val="bg1"/>
                      </a:solidFill>
                      <a:prstDash val="solid"/>
                      <a:round/>
                      <a:headEnd type="none" w="med" len="med"/>
                      <a:tailEnd type="none" w="med" len="med"/>
                    </a:lnT>
                    <a:solidFill>
                      <a:srgbClr val="50287D">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Lorem Ipsum</a:t>
                      </a:r>
                    </a:p>
                  </a:txBody>
                  <a:tcPr marL="180000" anchor="ctr">
                    <a:lnT w="12700" cap="flat" cmpd="sng" algn="ctr">
                      <a:solidFill>
                        <a:schemeClr val="bg1"/>
                      </a:solidFill>
                      <a:prstDash val="solid"/>
                      <a:round/>
                      <a:headEnd type="none" w="med" len="med"/>
                      <a:tailEnd type="none" w="med" len="med"/>
                    </a:lnT>
                    <a:solidFill>
                      <a:srgbClr val="50287D">
                        <a:alpha val="20000"/>
                      </a:srgbClr>
                    </a:solidFill>
                  </a:tcPr>
                </a:tc>
                <a:extLst>
                  <a:ext uri="{0D108BD9-81ED-4DB2-BD59-A6C34878D82A}">
                    <a16:rowId xmlns:a16="http://schemas.microsoft.com/office/drawing/2014/main" val="4237753184"/>
                  </a:ext>
                </a:extLst>
              </a:tr>
              <a:tr h="5275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Lorem Ipsum</a:t>
                      </a:r>
                    </a:p>
                  </a:txBody>
                  <a:tcPr marL="180000" anchor="ctr">
                    <a:solidFill>
                      <a:srgbClr val="50287D">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Lorem Ipsum</a:t>
                      </a:r>
                    </a:p>
                  </a:txBody>
                  <a:tcPr marL="180000" anchor="ctr">
                    <a:solidFill>
                      <a:srgbClr val="50287D">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Lorem Ipsum</a:t>
                      </a:r>
                    </a:p>
                  </a:txBody>
                  <a:tcPr marL="180000" anchor="ctr">
                    <a:solidFill>
                      <a:srgbClr val="50287D">
                        <a:alpha val="20000"/>
                      </a:srgbClr>
                    </a:solidFill>
                  </a:tcPr>
                </a:tc>
                <a:extLst>
                  <a:ext uri="{0D108BD9-81ED-4DB2-BD59-A6C34878D82A}">
                    <a16:rowId xmlns:a16="http://schemas.microsoft.com/office/drawing/2014/main" val="2817607248"/>
                  </a:ext>
                </a:extLst>
              </a:tr>
              <a:tr h="5275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Lorem Ipsum</a:t>
                      </a:r>
                    </a:p>
                  </a:txBody>
                  <a:tcPr marL="180000" anchor="ctr">
                    <a:solidFill>
                      <a:srgbClr val="50287D">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Lorem Ipsum</a:t>
                      </a:r>
                    </a:p>
                  </a:txBody>
                  <a:tcPr marL="180000" anchor="ctr">
                    <a:solidFill>
                      <a:srgbClr val="50287D">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Lorem Ipsum</a:t>
                      </a:r>
                    </a:p>
                  </a:txBody>
                  <a:tcPr marL="180000" anchor="ctr">
                    <a:solidFill>
                      <a:srgbClr val="50287D">
                        <a:alpha val="20000"/>
                      </a:srgbClr>
                    </a:solidFill>
                  </a:tcPr>
                </a:tc>
                <a:extLst>
                  <a:ext uri="{0D108BD9-81ED-4DB2-BD59-A6C34878D82A}">
                    <a16:rowId xmlns:a16="http://schemas.microsoft.com/office/drawing/2014/main" val="1152246859"/>
                  </a:ext>
                </a:extLst>
              </a:tr>
              <a:tr h="5275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Lorem Ipsum</a:t>
                      </a:r>
                    </a:p>
                  </a:txBody>
                  <a:tcPr marL="180000" anchor="ctr">
                    <a:solidFill>
                      <a:srgbClr val="50287D">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Lorem Ipsum</a:t>
                      </a:r>
                    </a:p>
                  </a:txBody>
                  <a:tcPr marL="180000" anchor="ctr">
                    <a:solidFill>
                      <a:srgbClr val="50287D">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Lorem Ipsum</a:t>
                      </a:r>
                    </a:p>
                  </a:txBody>
                  <a:tcPr marL="180000" anchor="ctr">
                    <a:solidFill>
                      <a:srgbClr val="50287D">
                        <a:alpha val="20000"/>
                      </a:srgbClr>
                    </a:solidFill>
                  </a:tcPr>
                </a:tc>
                <a:extLst>
                  <a:ext uri="{0D108BD9-81ED-4DB2-BD59-A6C34878D82A}">
                    <a16:rowId xmlns:a16="http://schemas.microsoft.com/office/drawing/2014/main" val="2963516135"/>
                  </a:ext>
                </a:extLst>
              </a:tr>
              <a:tr h="5275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Lorem Ipsum</a:t>
                      </a:r>
                    </a:p>
                  </a:txBody>
                  <a:tcPr marL="180000" anchor="ctr">
                    <a:solidFill>
                      <a:srgbClr val="50287D">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Lorem Ipsum</a:t>
                      </a:r>
                    </a:p>
                  </a:txBody>
                  <a:tcPr marL="180000" anchor="ctr">
                    <a:solidFill>
                      <a:srgbClr val="50287D">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Lorem Ipsum</a:t>
                      </a:r>
                    </a:p>
                  </a:txBody>
                  <a:tcPr marL="180000" anchor="ctr">
                    <a:solidFill>
                      <a:srgbClr val="50287D">
                        <a:alpha val="20000"/>
                      </a:srgbClr>
                    </a:solidFill>
                  </a:tcPr>
                </a:tc>
                <a:extLst>
                  <a:ext uri="{0D108BD9-81ED-4DB2-BD59-A6C34878D82A}">
                    <a16:rowId xmlns:a16="http://schemas.microsoft.com/office/drawing/2014/main" val="518537101"/>
                  </a:ext>
                </a:extLst>
              </a:tr>
              <a:tr h="5275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Lorem Ipsum</a:t>
                      </a:r>
                    </a:p>
                  </a:txBody>
                  <a:tcPr marL="180000" anchor="ctr">
                    <a:solidFill>
                      <a:srgbClr val="50287D">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Lorem Ipsum</a:t>
                      </a:r>
                    </a:p>
                  </a:txBody>
                  <a:tcPr marL="180000" anchor="ctr">
                    <a:solidFill>
                      <a:srgbClr val="50287D">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Lorem Ipsum</a:t>
                      </a:r>
                    </a:p>
                  </a:txBody>
                  <a:tcPr marL="180000" anchor="ctr">
                    <a:solidFill>
                      <a:srgbClr val="50287D">
                        <a:alpha val="20000"/>
                      </a:srgbClr>
                    </a:solidFill>
                  </a:tcPr>
                </a:tc>
                <a:extLst>
                  <a:ext uri="{0D108BD9-81ED-4DB2-BD59-A6C34878D82A}">
                    <a16:rowId xmlns:a16="http://schemas.microsoft.com/office/drawing/2014/main" val="645782884"/>
                  </a:ext>
                </a:extLst>
              </a:tr>
            </a:tbl>
          </a:graphicData>
        </a:graphic>
      </p:graphicFrame>
    </p:spTree>
    <p:extLst>
      <p:ext uri="{BB962C8B-B14F-4D97-AF65-F5344CB8AC3E}">
        <p14:creationId xmlns:p14="http://schemas.microsoft.com/office/powerpoint/2010/main" val="31788231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ntent –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1FE4D-4BD1-0944-81C4-994FB3F466FA}"/>
              </a:ext>
            </a:extLst>
          </p:cNvPr>
          <p:cNvSpPr>
            <a:spLocks noGrp="1"/>
          </p:cNvSpPr>
          <p:nvPr>
            <p:ph type="title"/>
          </p:nvPr>
        </p:nvSpPr>
        <p:spPr>
          <a:xfrm>
            <a:off x="810129" y="770066"/>
            <a:ext cx="10633364" cy="718658"/>
          </a:xfrm>
        </p:spPr>
        <p:txBody>
          <a:bodyPr wrap="square" anchor="t" anchorCtr="0">
            <a:spAutoFit/>
          </a:bodyPr>
          <a:lstStyle>
            <a:lvl1pPr>
              <a:defRPr sz="4400">
                <a:solidFill>
                  <a:srgbClr val="50287D"/>
                </a:solidFill>
              </a:defRPr>
            </a:lvl1pPr>
          </a:lstStyle>
          <a:p>
            <a:r>
              <a:rPr lang="en-US" dirty="0"/>
              <a:t>Click to edit Master title style</a:t>
            </a:r>
          </a:p>
        </p:txBody>
      </p:sp>
      <p:graphicFrame>
        <p:nvGraphicFramePr>
          <p:cNvPr id="3" name="Table 4">
            <a:extLst>
              <a:ext uri="{FF2B5EF4-FFF2-40B4-BE49-F238E27FC236}">
                <a16:creationId xmlns:a16="http://schemas.microsoft.com/office/drawing/2014/main" id="{ABB47A1E-8BA6-E047-AB36-A12073AA67F4}"/>
              </a:ext>
            </a:extLst>
          </p:cNvPr>
          <p:cNvGraphicFramePr>
            <a:graphicFrameLocks noGrp="1"/>
          </p:cNvGraphicFramePr>
          <p:nvPr userDrawn="1">
            <p:extLst>
              <p:ext uri="{D42A27DB-BD31-4B8C-83A1-F6EECF244321}">
                <p14:modId xmlns:p14="http://schemas.microsoft.com/office/powerpoint/2010/main" val="2142315394"/>
              </p:ext>
            </p:extLst>
          </p:nvPr>
        </p:nvGraphicFramePr>
        <p:xfrm>
          <a:off x="810129" y="1879199"/>
          <a:ext cx="10460382" cy="3926178"/>
        </p:xfrm>
        <a:graphic>
          <a:graphicData uri="http://schemas.openxmlformats.org/drawingml/2006/table">
            <a:tbl>
              <a:tblPr firstRow="1" bandRow="1">
                <a:tableStyleId>{5C22544A-7EE6-4342-B048-85BDC9FD1C3A}</a:tableStyleId>
              </a:tblPr>
              <a:tblGrid>
                <a:gridCol w="3486794">
                  <a:extLst>
                    <a:ext uri="{9D8B030D-6E8A-4147-A177-3AD203B41FA5}">
                      <a16:colId xmlns:a16="http://schemas.microsoft.com/office/drawing/2014/main" val="1935644653"/>
                    </a:ext>
                  </a:extLst>
                </a:gridCol>
                <a:gridCol w="3486794">
                  <a:extLst>
                    <a:ext uri="{9D8B030D-6E8A-4147-A177-3AD203B41FA5}">
                      <a16:colId xmlns:a16="http://schemas.microsoft.com/office/drawing/2014/main" val="1266134156"/>
                    </a:ext>
                  </a:extLst>
                </a:gridCol>
                <a:gridCol w="3486794">
                  <a:extLst>
                    <a:ext uri="{9D8B030D-6E8A-4147-A177-3AD203B41FA5}">
                      <a16:colId xmlns:a16="http://schemas.microsoft.com/office/drawing/2014/main" val="1237958280"/>
                    </a:ext>
                  </a:extLst>
                </a:gridCol>
              </a:tblGrid>
              <a:tr h="1308726">
                <a:tc>
                  <a:txBody>
                    <a:bodyPr/>
                    <a:lstStyle/>
                    <a:p>
                      <a:r>
                        <a:rPr lang="en-US" sz="2200" b="0" spc="70" baseline="0" dirty="0">
                          <a:solidFill>
                            <a:schemeClr val="bg1"/>
                          </a:solidFill>
                          <a:latin typeface="Cooper Black" panose="0208090404030B020404" pitchFamily="18" charset="77"/>
                        </a:rPr>
                        <a:t>Row 1 Title</a:t>
                      </a:r>
                    </a:p>
                  </a:txBody>
                  <a:tcPr marL="180000" marR="144000" marT="144000" marB="144000">
                    <a:lnB w="12700" cap="flat" cmpd="sng" algn="ctr">
                      <a:solidFill>
                        <a:schemeClr val="bg1"/>
                      </a:solidFill>
                      <a:prstDash val="solid"/>
                      <a:round/>
                      <a:headEnd type="none" w="med" len="med"/>
                      <a:tailEnd type="none" w="med" len="med"/>
                    </a:lnB>
                    <a:solidFill>
                      <a:srgbClr val="50287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orem</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ipsum dolor sit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amet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consectetur</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de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adipis</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cing</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elit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Duis sit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amet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rhoncus</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des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elit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Vestibulum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ornare</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a:t>
                      </a:r>
                      <a:endParaRPr lang="en-US"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endParaRPr>
                    </a:p>
                  </a:txBody>
                  <a:tcPr marL="180000" marR="144000" marT="144000" marB="144000">
                    <a:lnB w="12700" cap="flat" cmpd="sng" algn="ctr">
                      <a:solidFill>
                        <a:schemeClr val="bg1"/>
                      </a:solidFill>
                      <a:prstDash val="solid"/>
                      <a:round/>
                      <a:headEnd type="none" w="med" len="med"/>
                      <a:tailEnd type="none" w="med" len="med"/>
                    </a:lnB>
                    <a:solidFill>
                      <a:srgbClr val="50287D">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orem</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ipsum dolor sit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amet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consectetur</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de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adipis</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cing</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elit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Duis sit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amet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rhoncus</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des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elit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Vestibulum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ornare</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a:t>
                      </a:r>
                      <a:endParaRPr lang="en-US"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endParaRPr>
                    </a:p>
                  </a:txBody>
                  <a:tcPr marL="180000" marR="144000" marT="144000" marB="144000">
                    <a:lnB w="12700" cap="flat" cmpd="sng" algn="ctr">
                      <a:solidFill>
                        <a:schemeClr val="bg1"/>
                      </a:solidFill>
                      <a:prstDash val="solid"/>
                      <a:round/>
                      <a:headEnd type="none" w="med" len="med"/>
                      <a:tailEnd type="none" w="med" len="med"/>
                    </a:lnB>
                    <a:solidFill>
                      <a:srgbClr val="50287D">
                        <a:alpha val="20000"/>
                      </a:srgbClr>
                    </a:solidFill>
                  </a:tcPr>
                </a:tc>
                <a:extLst>
                  <a:ext uri="{0D108BD9-81ED-4DB2-BD59-A6C34878D82A}">
                    <a16:rowId xmlns:a16="http://schemas.microsoft.com/office/drawing/2014/main" val="75941821"/>
                  </a:ext>
                </a:extLst>
              </a:tr>
              <a:tr h="1308726">
                <a:tc>
                  <a:txBody>
                    <a:bodyPr/>
                    <a:lstStyle/>
                    <a:p>
                      <a:r>
                        <a:rPr lang="en-US" sz="2200" b="0" spc="70" baseline="0" dirty="0">
                          <a:solidFill>
                            <a:schemeClr val="bg1"/>
                          </a:solidFill>
                          <a:latin typeface="Cooper Black" panose="0208090404030B020404" pitchFamily="18" charset="77"/>
                        </a:rPr>
                        <a:t>Row 1 Title</a:t>
                      </a:r>
                    </a:p>
                  </a:txBody>
                  <a:tcPr marL="180000" marR="144000" marT="144000" marB="144000">
                    <a:lnT w="12700" cap="flat" cmpd="sng" algn="ctr">
                      <a:solidFill>
                        <a:schemeClr val="bg1"/>
                      </a:solidFill>
                      <a:prstDash val="solid"/>
                      <a:round/>
                      <a:headEnd type="none" w="med" len="med"/>
                      <a:tailEnd type="none" w="med" len="med"/>
                    </a:lnT>
                    <a:solidFill>
                      <a:srgbClr val="50287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orem</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ipsum dolor sit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amet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consectetur</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de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adipis</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cing</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elit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Duis sit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amet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rhoncus</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des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elit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Vestibulum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ornare</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a:t>
                      </a:r>
                      <a:endParaRPr lang="en-US"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endParaRPr>
                    </a:p>
                  </a:txBody>
                  <a:tcPr marL="180000" marR="144000" marT="144000" marB="144000">
                    <a:lnT w="12700" cap="flat" cmpd="sng" algn="ctr">
                      <a:solidFill>
                        <a:schemeClr val="bg1"/>
                      </a:solidFill>
                      <a:prstDash val="solid"/>
                      <a:round/>
                      <a:headEnd type="none" w="med" len="med"/>
                      <a:tailEnd type="none" w="med" len="med"/>
                    </a:lnT>
                    <a:solidFill>
                      <a:srgbClr val="50287D">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orem</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ipsum dolor sit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amet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consectetur</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de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adipis</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cing</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elit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Duis sit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amet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rhoncus</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des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elit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Vestibulum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ornare</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a:t>
                      </a:r>
                      <a:endParaRPr lang="en-US"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endParaRPr>
                    </a:p>
                  </a:txBody>
                  <a:tcPr marL="180000" marR="144000" marT="144000" marB="144000">
                    <a:lnT w="12700" cap="flat" cmpd="sng" algn="ctr">
                      <a:solidFill>
                        <a:schemeClr val="bg1"/>
                      </a:solidFill>
                      <a:prstDash val="solid"/>
                      <a:round/>
                      <a:headEnd type="none" w="med" len="med"/>
                      <a:tailEnd type="none" w="med" len="med"/>
                    </a:lnT>
                    <a:solidFill>
                      <a:srgbClr val="50287D">
                        <a:alpha val="20000"/>
                      </a:srgbClr>
                    </a:solidFill>
                  </a:tcPr>
                </a:tc>
                <a:extLst>
                  <a:ext uri="{0D108BD9-81ED-4DB2-BD59-A6C34878D82A}">
                    <a16:rowId xmlns:a16="http://schemas.microsoft.com/office/drawing/2014/main" val="4237753184"/>
                  </a:ext>
                </a:extLst>
              </a:tr>
              <a:tr h="13087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spc="70" baseline="0" dirty="0">
                          <a:solidFill>
                            <a:schemeClr val="bg1"/>
                          </a:solidFill>
                          <a:latin typeface="Cooper Black" panose="0208090404030B020404" pitchFamily="18" charset="77"/>
                        </a:rPr>
                        <a:t>Row 1 Title</a:t>
                      </a:r>
                    </a:p>
                  </a:txBody>
                  <a:tcPr marL="180000" marR="144000" marT="144000" marB="144000">
                    <a:solidFill>
                      <a:srgbClr val="50287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orem</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ipsum dolor sit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amet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consectetur</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de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adipis</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cing</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elit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Duis sit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amet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rhoncus</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des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elit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Vestibulum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ornare</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a:t>
                      </a:r>
                      <a:endParaRPr lang="en-US"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endParaRPr>
                    </a:p>
                  </a:txBody>
                  <a:tcPr marL="180000" marR="144000" marT="144000" marB="144000">
                    <a:solidFill>
                      <a:srgbClr val="50287D">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orem</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ipsum dolor sit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amet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consectetur</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de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adipis</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cing</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elit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Duis sit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amet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rhoncus</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des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elit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Vestibulum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ornare</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a:t>
                      </a:r>
                      <a:endParaRPr lang="en-US"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endParaRPr>
                    </a:p>
                  </a:txBody>
                  <a:tcPr marL="180000" marR="144000" marT="144000" marB="144000">
                    <a:solidFill>
                      <a:srgbClr val="50287D">
                        <a:alpha val="20000"/>
                      </a:srgbClr>
                    </a:solidFill>
                  </a:tcPr>
                </a:tc>
                <a:extLst>
                  <a:ext uri="{0D108BD9-81ED-4DB2-BD59-A6C34878D82A}">
                    <a16:rowId xmlns:a16="http://schemas.microsoft.com/office/drawing/2014/main" val="2817607248"/>
                  </a:ext>
                </a:extLst>
              </a:tr>
            </a:tbl>
          </a:graphicData>
        </a:graphic>
      </p:graphicFrame>
    </p:spTree>
    <p:extLst>
      <p:ext uri="{BB962C8B-B14F-4D97-AF65-F5344CB8AC3E}">
        <p14:creationId xmlns:p14="http://schemas.microsoft.com/office/powerpoint/2010/main" val="20532082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6 Icons White">
    <p:bg>
      <p:bgPr>
        <a:solidFill>
          <a:schemeClr val="bg1"/>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3316B673-3237-4944-9159-D56C607EC9D2}"/>
              </a:ext>
            </a:extLst>
          </p:cNvPr>
          <p:cNvSpPr>
            <a:spLocks noGrp="1"/>
          </p:cNvSpPr>
          <p:nvPr>
            <p:ph type="body" sz="quarter" idx="10" hasCustomPrompt="1"/>
          </p:nvPr>
        </p:nvSpPr>
        <p:spPr>
          <a:xfrm>
            <a:off x="910612"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14" name="Text Placeholder 15">
            <a:extLst>
              <a:ext uri="{FF2B5EF4-FFF2-40B4-BE49-F238E27FC236}">
                <a16:creationId xmlns:a16="http://schemas.microsoft.com/office/drawing/2014/main" id="{2A62E17C-A988-1949-92FB-D6C725D52017}"/>
              </a:ext>
            </a:extLst>
          </p:cNvPr>
          <p:cNvSpPr>
            <a:spLocks noGrp="1"/>
          </p:cNvSpPr>
          <p:nvPr>
            <p:ph type="body" sz="quarter" idx="11" hasCustomPrompt="1"/>
          </p:nvPr>
        </p:nvSpPr>
        <p:spPr>
          <a:xfrm>
            <a:off x="4568212"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2" name="Text Placeholder 15">
            <a:extLst>
              <a:ext uri="{FF2B5EF4-FFF2-40B4-BE49-F238E27FC236}">
                <a16:creationId xmlns:a16="http://schemas.microsoft.com/office/drawing/2014/main" id="{F941964B-FF0E-4C47-9FDA-5A9A15E7662B}"/>
              </a:ext>
            </a:extLst>
          </p:cNvPr>
          <p:cNvSpPr>
            <a:spLocks noGrp="1"/>
          </p:cNvSpPr>
          <p:nvPr>
            <p:ph type="body" sz="quarter" idx="12" hasCustomPrompt="1"/>
          </p:nvPr>
        </p:nvSpPr>
        <p:spPr>
          <a:xfrm>
            <a:off x="8257896"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4" name="Text Placeholder 15">
            <a:extLst>
              <a:ext uri="{FF2B5EF4-FFF2-40B4-BE49-F238E27FC236}">
                <a16:creationId xmlns:a16="http://schemas.microsoft.com/office/drawing/2014/main" id="{5E38CEE7-F0AE-A04B-AD37-172F62CF431C}"/>
              </a:ext>
            </a:extLst>
          </p:cNvPr>
          <p:cNvSpPr>
            <a:spLocks noGrp="1"/>
          </p:cNvSpPr>
          <p:nvPr>
            <p:ph type="body" sz="quarter" idx="13" hasCustomPrompt="1"/>
          </p:nvPr>
        </p:nvSpPr>
        <p:spPr>
          <a:xfrm>
            <a:off x="910612"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6" name="Text Placeholder 15">
            <a:extLst>
              <a:ext uri="{FF2B5EF4-FFF2-40B4-BE49-F238E27FC236}">
                <a16:creationId xmlns:a16="http://schemas.microsoft.com/office/drawing/2014/main" id="{3594C476-DEF5-F749-AF45-A8B556C917DD}"/>
              </a:ext>
            </a:extLst>
          </p:cNvPr>
          <p:cNvSpPr>
            <a:spLocks noGrp="1"/>
          </p:cNvSpPr>
          <p:nvPr>
            <p:ph type="body" sz="quarter" idx="14" hasCustomPrompt="1"/>
          </p:nvPr>
        </p:nvSpPr>
        <p:spPr>
          <a:xfrm>
            <a:off x="4568212"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8" name="Text Placeholder 15">
            <a:extLst>
              <a:ext uri="{FF2B5EF4-FFF2-40B4-BE49-F238E27FC236}">
                <a16:creationId xmlns:a16="http://schemas.microsoft.com/office/drawing/2014/main" id="{E5A5E4CB-A71E-064D-8CC0-FFE7C91068B5}"/>
              </a:ext>
            </a:extLst>
          </p:cNvPr>
          <p:cNvSpPr>
            <a:spLocks noGrp="1"/>
          </p:cNvSpPr>
          <p:nvPr>
            <p:ph type="body" sz="quarter" idx="15" hasCustomPrompt="1"/>
          </p:nvPr>
        </p:nvSpPr>
        <p:spPr>
          <a:xfrm>
            <a:off x="8257896"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17" name="Picture Placeholder 10">
            <a:extLst>
              <a:ext uri="{FF2B5EF4-FFF2-40B4-BE49-F238E27FC236}">
                <a16:creationId xmlns:a16="http://schemas.microsoft.com/office/drawing/2014/main" id="{B93B58A5-E45C-9C48-829F-6B85AD7DE4A8}"/>
              </a:ext>
            </a:extLst>
          </p:cNvPr>
          <p:cNvSpPr>
            <a:spLocks noGrp="1"/>
          </p:cNvSpPr>
          <p:nvPr>
            <p:ph type="pic" sz="quarter" idx="27" hasCustomPrompt="1"/>
          </p:nvPr>
        </p:nvSpPr>
        <p:spPr>
          <a:xfrm>
            <a:off x="1817531" y="1025598"/>
            <a:ext cx="1112108" cy="1112108"/>
          </a:xfrm>
          <a:prstGeom prst="ellipse">
            <a:avLst/>
          </a:prstGeom>
          <a:solidFill>
            <a:srgbClr val="D8D2E1">
              <a:alpha val="0"/>
            </a:srgbClr>
          </a:solidFill>
        </p:spPr>
        <p:txBody>
          <a:bodyPr/>
          <a:lstStyle/>
          <a:p>
            <a:r>
              <a:rPr lang="en-US" dirty="0"/>
              <a:t> </a:t>
            </a:r>
          </a:p>
        </p:txBody>
      </p:sp>
      <p:sp>
        <p:nvSpPr>
          <p:cNvPr id="18" name="Picture Placeholder 10">
            <a:extLst>
              <a:ext uri="{FF2B5EF4-FFF2-40B4-BE49-F238E27FC236}">
                <a16:creationId xmlns:a16="http://schemas.microsoft.com/office/drawing/2014/main" id="{5F0E0C1C-224C-9548-9523-4BB4B696F353}"/>
              </a:ext>
            </a:extLst>
          </p:cNvPr>
          <p:cNvSpPr>
            <a:spLocks noGrp="1"/>
          </p:cNvSpPr>
          <p:nvPr>
            <p:ph type="pic" sz="quarter" idx="28" hasCustomPrompt="1"/>
          </p:nvPr>
        </p:nvSpPr>
        <p:spPr>
          <a:xfrm>
            <a:off x="1817531" y="3289826"/>
            <a:ext cx="1112108" cy="1112108"/>
          </a:xfrm>
          <a:prstGeom prst="ellipse">
            <a:avLst/>
          </a:prstGeom>
          <a:solidFill>
            <a:srgbClr val="D8D2E1">
              <a:alpha val="0"/>
            </a:srgbClr>
          </a:solidFill>
        </p:spPr>
        <p:txBody>
          <a:bodyPr/>
          <a:lstStyle/>
          <a:p>
            <a:r>
              <a:rPr lang="en-US" dirty="0"/>
              <a:t> </a:t>
            </a:r>
          </a:p>
        </p:txBody>
      </p:sp>
      <p:sp>
        <p:nvSpPr>
          <p:cNvPr id="19" name="Picture Placeholder 10">
            <a:extLst>
              <a:ext uri="{FF2B5EF4-FFF2-40B4-BE49-F238E27FC236}">
                <a16:creationId xmlns:a16="http://schemas.microsoft.com/office/drawing/2014/main" id="{DF3955C5-AAEA-FE42-855F-06433E09AD34}"/>
              </a:ext>
            </a:extLst>
          </p:cNvPr>
          <p:cNvSpPr>
            <a:spLocks noGrp="1"/>
          </p:cNvSpPr>
          <p:nvPr>
            <p:ph type="pic" sz="quarter" idx="29" hasCustomPrompt="1"/>
          </p:nvPr>
        </p:nvSpPr>
        <p:spPr>
          <a:xfrm>
            <a:off x="5496902" y="1025598"/>
            <a:ext cx="1112108" cy="1112108"/>
          </a:xfrm>
          <a:prstGeom prst="ellipse">
            <a:avLst/>
          </a:prstGeom>
          <a:solidFill>
            <a:srgbClr val="D8D2E1">
              <a:alpha val="0"/>
            </a:srgbClr>
          </a:solidFill>
        </p:spPr>
        <p:txBody>
          <a:bodyPr/>
          <a:lstStyle/>
          <a:p>
            <a:r>
              <a:rPr lang="en-US" dirty="0"/>
              <a:t> </a:t>
            </a:r>
          </a:p>
        </p:txBody>
      </p:sp>
      <p:sp>
        <p:nvSpPr>
          <p:cNvPr id="20" name="Picture Placeholder 10">
            <a:extLst>
              <a:ext uri="{FF2B5EF4-FFF2-40B4-BE49-F238E27FC236}">
                <a16:creationId xmlns:a16="http://schemas.microsoft.com/office/drawing/2014/main" id="{3E6C98F7-F40F-D14A-93A9-C1FF9E770A08}"/>
              </a:ext>
            </a:extLst>
          </p:cNvPr>
          <p:cNvSpPr>
            <a:spLocks noGrp="1"/>
          </p:cNvSpPr>
          <p:nvPr>
            <p:ph type="pic" sz="quarter" idx="30" hasCustomPrompt="1"/>
          </p:nvPr>
        </p:nvSpPr>
        <p:spPr>
          <a:xfrm>
            <a:off x="5496902" y="3289826"/>
            <a:ext cx="1112108" cy="1112108"/>
          </a:xfrm>
          <a:prstGeom prst="ellipse">
            <a:avLst/>
          </a:prstGeom>
          <a:solidFill>
            <a:srgbClr val="D8D2E1">
              <a:alpha val="0"/>
            </a:srgbClr>
          </a:solidFill>
        </p:spPr>
        <p:txBody>
          <a:bodyPr/>
          <a:lstStyle/>
          <a:p>
            <a:r>
              <a:rPr lang="en-US" dirty="0"/>
              <a:t> </a:t>
            </a:r>
          </a:p>
        </p:txBody>
      </p:sp>
      <p:sp>
        <p:nvSpPr>
          <p:cNvPr id="30" name="Picture Placeholder 10">
            <a:extLst>
              <a:ext uri="{FF2B5EF4-FFF2-40B4-BE49-F238E27FC236}">
                <a16:creationId xmlns:a16="http://schemas.microsoft.com/office/drawing/2014/main" id="{0C109BB4-A914-F54D-8E05-5DEB7F3076AE}"/>
              </a:ext>
            </a:extLst>
          </p:cNvPr>
          <p:cNvSpPr>
            <a:spLocks noGrp="1"/>
          </p:cNvSpPr>
          <p:nvPr>
            <p:ph type="pic" sz="quarter" idx="31" hasCustomPrompt="1"/>
          </p:nvPr>
        </p:nvSpPr>
        <p:spPr>
          <a:xfrm>
            <a:off x="9143616" y="1025598"/>
            <a:ext cx="1112108" cy="1112108"/>
          </a:xfrm>
          <a:prstGeom prst="ellipse">
            <a:avLst/>
          </a:prstGeom>
          <a:solidFill>
            <a:srgbClr val="D8D2E1">
              <a:alpha val="0"/>
            </a:srgbClr>
          </a:solidFill>
        </p:spPr>
        <p:txBody>
          <a:bodyPr/>
          <a:lstStyle/>
          <a:p>
            <a:r>
              <a:rPr lang="en-US" dirty="0"/>
              <a:t> </a:t>
            </a:r>
          </a:p>
        </p:txBody>
      </p:sp>
      <p:sp>
        <p:nvSpPr>
          <p:cNvPr id="31" name="Picture Placeholder 10">
            <a:extLst>
              <a:ext uri="{FF2B5EF4-FFF2-40B4-BE49-F238E27FC236}">
                <a16:creationId xmlns:a16="http://schemas.microsoft.com/office/drawing/2014/main" id="{08812073-696E-434B-AF21-16B6D309C47E}"/>
              </a:ext>
            </a:extLst>
          </p:cNvPr>
          <p:cNvSpPr>
            <a:spLocks noGrp="1"/>
          </p:cNvSpPr>
          <p:nvPr>
            <p:ph type="pic" sz="quarter" idx="32" hasCustomPrompt="1"/>
          </p:nvPr>
        </p:nvSpPr>
        <p:spPr>
          <a:xfrm>
            <a:off x="9143616" y="3289826"/>
            <a:ext cx="1112108" cy="1112108"/>
          </a:xfrm>
          <a:prstGeom prst="ellipse">
            <a:avLst/>
          </a:prstGeom>
          <a:solidFill>
            <a:srgbClr val="D8D2E1">
              <a:alpha val="0"/>
            </a:srgbClr>
          </a:solidFill>
        </p:spPr>
        <p:txBody>
          <a:bodyPr/>
          <a:lstStyle/>
          <a:p>
            <a:r>
              <a:rPr lang="en-US" dirty="0"/>
              <a:t> </a:t>
            </a:r>
          </a:p>
        </p:txBody>
      </p:sp>
      <p:grpSp>
        <p:nvGrpSpPr>
          <p:cNvPr id="23" name="Group 22">
            <a:extLst>
              <a:ext uri="{FF2B5EF4-FFF2-40B4-BE49-F238E27FC236}">
                <a16:creationId xmlns:a16="http://schemas.microsoft.com/office/drawing/2014/main" id="{8D2FCE43-63BC-304A-8D66-90BBEE1067CC}"/>
              </a:ext>
            </a:extLst>
          </p:cNvPr>
          <p:cNvGrpSpPr/>
          <p:nvPr userDrawn="1"/>
        </p:nvGrpSpPr>
        <p:grpSpPr>
          <a:xfrm>
            <a:off x="0" y="5869173"/>
            <a:ext cx="12192000" cy="988828"/>
            <a:chOff x="11575" y="5869172"/>
            <a:chExt cx="12192000" cy="988828"/>
          </a:xfrm>
        </p:grpSpPr>
        <p:sp>
          <p:nvSpPr>
            <p:cNvPr id="32" name="Rectangle 31">
              <a:extLst>
                <a:ext uri="{FF2B5EF4-FFF2-40B4-BE49-F238E27FC236}">
                  <a16:creationId xmlns:a16="http://schemas.microsoft.com/office/drawing/2014/main" id="{5BF0FD29-C6C7-2B4A-AEC3-4625329BE264}"/>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a:extLst>
                <a:ext uri="{FF2B5EF4-FFF2-40B4-BE49-F238E27FC236}">
                  <a16:creationId xmlns:a16="http://schemas.microsoft.com/office/drawing/2014/main" id="{E7BD960F-67F5-D142-BECA-6B1C2CDEF9CE}"/>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34" name="Slide Number Placeholder 5">
            <a:extLst>
              <a:ext uri="{FF2B5EF4-FFF2-40B4-BE49-F238E27FC236}">
                <a16:creationId xmlns:a16="http://schemas.microsoft.com/office/drawing/2014/main" id="{182AF1EC-7664-454B-8279-339AB43E2572}"/>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15541201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6 Icons Dark Blue">
    <p:bg>
      <p:bgPr>
        <a:solidFill>
          <a:srgbClr val="8DACC6"/>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651E20BD-48F6-8E4C-9ED0-5E664FD40C4F}"/>
              </a:ext>
            </a:extLst>
          </p:cNvPr>
          <p:cNvGrpSpPr/>
          <p:nvPr userDrawn="1"/>
        </p:nvGrpSpPr>
        <p:grpSpPr>
          <a:xfrm>
            <a:off x="0" y="5869173"/>
            <a:ext cx="12192000" cy="988828"/>
            <a:chOff x="11575" y="5869172"/>
            <a:chExt cx="12192000" cy="988828"/>
          </a:xfrm>
        </p:grpSpPr>
        <p:sp>
          <p:nvSpPr>
            <p:cNvPr id="36" name="Rectangle 35">
              <a:extLst>
                <a:ext uri="{FF2B5EF4-FFF2-40B4-BE49-F238E27FC236}">
                  <a16:creationId xmlns:a16="http://schemas.microsoft.com/office/drawing/2014/main" id="{DB3D6793-57D7-5D42-97DF-8CBCAB786EEE}"/>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36">
              <a:extLst>
                <a:ext uri="{FF2B5EF4-FFF2-40B4-BE49-F238E27FC236}">
                  <a16:creationId xmlns:a16="http://schemas.microsoft.com/office/drawing/2014/main" id="{D6042DDD-0FEC-9F4C-B966-1209996DA610}"/>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31" name="Text Placeholder 15">
            <a:extLst>
              <a:ext uri="{FF2B5EF4-FFF2-40B4-BE49-F238E27FC236}">
                <a16:creationId xmlns:a16="http://schemas.microsoft.com/office/drawing/2014/main" id="{C43779F3-3172-BF44-9349-CF851EB9994C}"/>
              </a:ext>
            </a:extLst>
          </p:cNvPr>
          <p:cNvSpPr>
            <a:spLocks noGrp="1"/>
          </p:cNvSpPr>
          <p:nvPr>
            <p:ph type="body" sz="quarter" idx="10" hasCustomPrompt="1"/>
          </p:nvPr>
        </p:nvSpPr>
        <p:spPr>
          <a:xfrm>
            <a:off x="910612"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14" name="Text Placeholder 15">
            <a:extLst>
              <a:ext uri="{FF2B5EF4-FFF2-40B4-BE49-F238E27FC236}">
                <a16:creationId xmlns:a16="http://schemas.microsoft.com/office/drawing/2014/main" id="{72655A43-11CF-0F4C-857F-52CF21E50DDC}"/>
              </a:ext>
            </a:extLst>
          </p:cNvPr>
          <p:cNvSpPr>
            <a:spLocks noGrp="1"/>
          </p:cNvSpPr>
          <p:nvPr>
            <p:ph type="body" sz="quarter" idx="11" hasCustomPrompt="1"/>
          </p:nvPr>
        </p:nvSpPr>
        <p:spPr>
          <a:xfrm>
            <a:off x="4568212"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17" name="Text Placeholder 15">
            <a:extLst>
              <a:ext uri="{FF2B5EF4-FFF2-40B4-BE49-F238E27FC236}">
                <a16:creationId xmlns:a16="http://schemas.microsoft.com/office/drawing/2014/main" id="{51DA2090-EC18-6342-BCAA-84B661340120}"/>
              </a:ext>
            </a:extLst>
          </p:cNvPr>
          <p:cNvSpPr>
            <a:spLocks noGrp="1"/>
          </p:cNvSpPr>
          <p:nvPr>
            <p:ph type="body" sz="quarter" idx="12" hasCustomPrompt="1"/>
          </p:nvPr>
        </p:nvSpPr>
        <p:spPr>
          <a:xfrm>
            <a:off x="8257896"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2" name="Text Placeholder 15">
            <a:extLst>
              <a:ext uri="{FF2B5EF4-FFF2-40B4-BE49-F238E27FC236}">
                <a16:creationId xmlns:a16="http://schemas.microsoft.com/office/drawing/2014/main" id="{0BA3C5C2-6E30-D44B-A98C-B70D617ED027}"/>
              </a:ext>
            </a:extLst>
          </p:cNvPr>
          <p:cNvSpPr>
            <a:spLocks noGrp="1"/>
          </p:cNvSpPr>
          <p:nvPr>
            <p:ph type="body" sz="quarter" idx="13" hasCustomPrompt="1"/>
          </p:nvPr>
        </p:nvSpPr>
        <p:spPr>
          <a:xfrm>
            <a:off x="910612"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4" name="Text Placeholder 15">
            <a:extLst>
              <a:ext uri="{FF2B5EF4-FFF2-40B4-BE49-F238E27FC236}">
                <a16:creationId xmlns:a16="http://schemas.microsoft.com/office/drawing/2014/main" id="{7625198F-C290-E04C-AC0B-21DAC3534231}"/>
              </a:ext>
            </a:extLst>
          </p:cNvPr>
          <p:cNvSpPr>
            <a:spLocks noGrp="1"/>
          </p:cNvSpPr>
          <p:nvPr>
            <p:ph type="body" sz="quarter" idx="14" hasCustomPrompt="1"/>
          </p:nvPr>
        </p:nvSpPr>
        <p:spPr>
          <a:xfrm>
            <a:off x="4568212"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6" name="Text Placeholder 15">
            <a:extLst>
              <a:ext uri="{FF2B5EF4-FFF2-40B4-BE49-F238E27FC236}">
                <a16:creationId xmlns:a16="http://schemas.microsoft.com/office/drawing/2014/main" id="{C4F0443F-8936-AC41-9F4B-2A5052A78491}"/>
              </a:ext>
            </a:extLst>
          </p:cNvPr>
          <p:cNvSpPr>
            <a:spLocks noGrp="1"/>
          </p:cNvSpPr>
          <p:nvPr>
            <p:ph type="body" sz="quarter" idx="15" hasCustomPrompt="1"/>
          </p:nvPr>
        </p:nvSpPr>
        <p:spPr>
          <a:xfrm>
            <a:off x="8257896"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18" name="Picture Placeholder 10">
            <a:extLst>
              <a:ext uri="{FF2B5EF4-FFF2-40B4-BE49-F238E27FC236}">
                <a16:creationId xmlns:a16="http://schemas.microsoft.com/office/drawing/2014/main" id="{62FC40DF-8059-3E4E-99F4-DD48D57F6FDD}"/>
              </a:ext>
            </a:extLst>
          </p:cNvPr>
          <p:cNvSpPr>
            <a:spLocks noGrp="1"/>
          </p:cNvSpPr>
          <p:nvPr>
            <p:ph type="pic" sz="quarter" idx="27" hasCustomPrompt="1"/>
          </p:nvPr>
        </p:nvSpPr>
        <p:spPr>
          <a:xfrm>
            <a:off x="1817531" y="1025598"/>
            <a:ext cx="1112108" cy="1112108"/>
          </a:xfrm>
          <a:prstGeom prst="ellipse">
            <a:avLst/>
          </a:prstGeom>
          <a:solidFill>
            <a:schemeClr val="bg1">
              <a:alpha val="0"/>
            </a:schemeClr>
          </a:solidFill>
        </p:spPr>
        <p:txBody>
          <a:bodyPr/>
          <a:lstStyle/>
          <a:p>
            <a:r>
              <a:rPr lang="en-US" dirty="0"/>
              <a:t> </a:t>
            </a:r>
          </a:p>
        </p:txBody>
      </p:sp>
      <p:sp>
        <p:nvSpPr>
          <p:cNvPr id="19" name="Picture Placeholder 10">
            <a:extLst>
              <a:ext uri="{FF2B5EF4-FFF2-40B4-BE49-F238E27FC236}">
                <a16:creationId xmlns:a16="http://schemas.microsoft.com/office/drawing/2014/main" id="{BBE18C03-E329-5C43-986D-2E60D5E0AC69}"/>
              </a:ext>
            </a:extLst>
          </p:cNvPr>
          <p:cNvSpPr>
            <a:spLocks noGrp="1"/>
          </p:cNvSpPr>
          <p:nvPr>
            <p:ph type="pic" sz="quarter" idx="28" hasCustomPrompt="1"/>
          </p:nvPr>
        </p:nvSpPr>
        <p:spPr>
          <a:xfrm>
            <a:off x="1817531" y="3289826"/>
            <a:ext cx="1112108" cy="1112108"/>
          </a:xfrm>
          <a:prstGeom prst="ellipse">
            <a:avLst/>
          </a:prstGeom>
          <a:solidFill>
            <a:schemeClr val="bg1">
              <a:alpha val="0"/>
            </a:schemeClr>
          </a:solidFill>
        </p:spPr>
        <p:txBody>
          <a:bodyPr/>
          <a:lstStyle/>
          <a:p>
            <a:r>
              <a:rPr lang="en-US" dirty="0"/>
              <a:t> </a:t>
            </a:r>
          </a:p>
        </p:txBody>
      </p:sp>
      <p:sp>
        <p:nvSpPr>
          <p:cNvPr id="20" name="Picture Placeholder 10">
            <a:extLst>
              <a:ext uri="{FF2B5EF4-FFF2-40B4-BE49-F238E27FC236}">
                <a16:creationId xmlns:a16="http://schemas.microsoft.com/office/drawing/2014/main" id="{B0347C7F-B3AF-A64E-A262-100D9FE61A29}"/>
              </a:ext>
            </a:extLst>
          </p:cNvPr>
          <p:cNvSpPr>
            <a:spLocks noGrp="1"/>
          </p:cNvSpPr>
          <p:nvPr>
            <p:ph type="pic" sz="quarter" idx="29" hasCustomPrompt="1"/>
          </p:nvPr>
        </p:nvSpPr>
        <p:spPr>
          <a:xfrm>
            <a:off x="5496902" y="1025598"/>
            <a:ext cx="1112108" cy="1112108"/>
          </a:xfrm>
          <a:prstGeom prst="ellipse">
            <a:avLst/>
          </a:prstGeom>
          <a:solidFill>
            <a:schemeClr val="bg1">
              <a:alpha val="0"/>
            </a:schemeClr>
          </a:solidFill>
        </p:spPr>
        <p:txBody>
          <a:bodyPr/>
          <a:lstStyle/>
          <a:p>
            <a:r>
              <a:rPr lang="en-US" dirty="0"/>
              <a:t> </a:t>
            </a:r>
          </a:p>
        </p:txBody>
      </p:sp>
      <p:sp>
        <p:nvSpPr>
          <p:cNvPr id="28" name="Picture Placeholder 10">
            <a:extLst>
              <a:ext uri="{FF2B5EF4-FFF2-40B4-BE49-F238E27FC236}">
                <a16:creationId xmlns:a16="http://schemas.microsoft.com/office/drawing/2014/main" id="{EBFEFFD9-8FE6-7E47-9B8C-DC7F66DC5645}"/>
              </a:ext>
            </a:extLst>
          </p:cNvPr>
          <p:cNvSpPr>
            <a:spLocks noGrp="1"/>
          </p:cNvSpPr>
          <p:nvPr>
            <p:ph type="pic" sz="quarter" idx="30" hasCustomPrompt="1"/>
          </p:nvPr>
        </p:nvSpPr>
        <p:spPr>
          <a:xfrm>
            <a:off x="5496902" y="3289826"/>
            <a:ext cx="1112108" cy="1112108"/>
          </a:xfrm>
          <a:prstGeom prst="ellipse">
            <a:avLst/>
          </a:prstGeom>
          <a:solidFill>
            <a:schemeClr val="bg1">
              <a:alpha val="0"/>
            </a:schemeClr>
          </a:solidFill>
        </p:spPr>
        <p:txBody>
          <a:bodyPr/>
          <a:lstStyle/>
          <a:p>
            <a:r>
              <a:rPr lang="en-US" dirty="0"/>
              <a:t> </a:t>
            </a:r>
          </a:p>
        </p:txBody>
      </p:sp>
      <p:sp>
        <p:nvSpPr>
          <p:cNvPr id="29" name="Picture Placeholder 10">
            <a:extLst>
              <a:ext uri="{FF2B5EF4-FFF2-40B4-BE49-F238E27FC236}">
                <a16:creationId xmlns:a16="http://schemas.microsoft.com/office/drawing/2014/main" id="{0B007CC5-F870-8341-B6B2-E74E2C99970C}"/>
              </a:ext>
            </a:extLst>
          </p:cNvPr>
          <p:cNvSpPr>
            <a:spLocks noGrp="1"/>
          </p:cNvSpPr>
          <p:nvPr>
            <p:ph type="pic" sz="quarter" idx="31" hasCustomPrompt="1"/>
          </p:nvPr>
        </p:nvSpPr>
        <p:spPr>
          <a:xfrm>
            <a:off x="9143616" y="1025598"/>
            <a:ext cx="1112108" cy="1112108"/>
          </a:xfrm>
          <a:prstGeom prst="ellipse">
            <a:avLst/>
          </a:prstGeom>
          <a:solidFill>
            <a:schemeClr val="bg1">
              <a:alpha val="0"/>
            </a:schemeClr>
          </a:solidFill>
        </p:spPr>
        <p:txBody>
          <a:bodyPr/>
          <a:lstStyle/>
          <a:p>
            <a:r>
              <a:rPr lang="en-US" dirty="0"/>
              <a:t> </a:t>
            </a:r>
          </a:p>
        </p:txBody>
      </p:sp>
      <p:sp>
        <p:nvSpPr>
          <p:cNvPr id="30" name="Picture Placeholder 10">
            <a:extLst>
              <a:ext uri="{FF2B5EF4-FFF2-40B4-BE49-F238E27FC236}">
                <a16:creationId xmlns:a16="http://schemas.microsoft.com/office/drawing/2014/main" id="{AC2F9502-60F4-1F4C-9D01-63F0DEA486A0}"/>
              </a:ext>
            </a:extLst>
          </p:cNvPr>
          <p:cNvSpPr>
            <a:spLocks noGrp="1"/>
          </p:cNvSpPr>
          <p:nvPr>
            <p:ph type="pic" sz="quarter" idx="32" hasCustomPrompt="1"/>
          </p:nvPr>
        </p:nvSpPr>
        <p:spPr>
          <a:xfrm>
            <a:off x="9143616" y="3289826"/>
            <a:ext cx="1112108" cy="1112108"/>
          </a:xfrm>
          <a:prstGeom prst="ellipse">
            <a:avLst/>
          </a:prstGeom>
          <a:solidFill>
            <a:schemeClr val="bg1">
              <a:alpha val="0"/>
            </a:schemeClr>
          </a:solidFill>
        </p:spPr>
        <p:txBody>
          <a:bodyPr/>
          <a:lstStyle/>
          <a:p>
            <a:r>
              <a:rPr lang="en-US" dirty="0"/>
              <a:t> </a:t>
            </a:r>
          </a:p>
        </p:txBody>
      </p:sp>
      <p:sp>
        <p:nvSpPr>
          <p:cNvPr id="38" name="Slide Number Placeholder 5">
            <a:extLst>
              <a:ext uri="{FF2B5EF4-FFF2-40B4-BE49-F238E27FC236}">
                <a16:creationId xmlns:a16="http://schemas.microsoft.com/office/drawing/2014/main" id="{B084A3E7-415A-6B45-987D-1DEE46917B66}"/>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35492290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6 Icons Light Green">
    <p:bg>
      <p:bgPr>
        <a:solidFill>
          <a:srgbClr val="BDDEAE"/>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01A13694-89F9-AA43-A15F-7E522316DA46}"/>
              </a:ext>
            </a:extLst>
          </p:cNvPr>
          <p:cNvSpPr>
            <a:spLocks noGrp="1"/>
          </p:cNvSpPr>
          <p:nvPr>
            <p:ph type="body" sz="quarter" idx="10" hasCustomPrompt="1"/>
          </p:nvPr>
        </p:nvSpPr>
        <p:spPr>
          <a:xfrm>
            <a:off x="910612"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14" name="Text Placeholder 15">
            <a:extLst>
              <a:ext uri="{FF2B5EF4-FFF2-40B4-BE49-F238E27FC236}">
                <a16:creationId xmlns:a16="http://schemas.microsoft.com/office/drawing/2014/main" id="{44B72ADD-E1D5-114D-AA70-CF5331E917CE}"/>
              </a:ext>
            </a:extLst>
          </p:cNvPr>
          <p:cNvSpPr>
            <a:spLocks noGrp="1"/>
          </p:cNvSpPr>
          <p:nvPr>
            <p:ph type="body" sz="quarter" idx="11" hasCustomPrompt="1"/>
          </p:nvPr>
        </p:nvSpPr>
        <p:spPr>
          <a:xfrm>
            <a:off x="4568212"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19" name="Text Placeholder 15">
            <a:extLst>
              <a:ext uri="{FF2B5EF4-FFF2-40B4-BE49-F238E27FC236}">
                <a16:creationId xmlns:a16="http://schemas.microsoft.com/office/drawing/2014/main" id="{84D86748-EF57-E644-81F2-4B13439DC83F}"/>
              </a:ext>
            </a:extLst>
          </p:cNvPr>
          <p:cNvSpPr>
            <a:spLocks noGrp="1"/>
          </p:cNvSpPr>
          <p:nvPr>
            <p:ph type="body" sz="quarter" idx="12" hasCustomPrompt="1"/>
          </p:nvPr>
        </p:nvSpPr>
        <p:spPr>
          <a:xfrm>
            <a:off x="8257896"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1" name="Text Placeholder 15">
            <a:extLst>
              <a:ext uri="{FF2B5EF4-FFF2-40B4-BE49-F238E27FC236}">
                <a16:creationId xmlns:a16="http://schemas.microsoft.com/office/drawing/2014/main" id="{2363E9F7-D79E-9545-B31D-DEBF492958D0}"/>
              </a:ext>
            </a:extLst>
          </p:cNvPr>
          <p:cNvSpPr>
            <a:spLocks noGrp="1"/>
          </p:cNvSpPr>
          <p:nvPr>
            <p:ph type="body" sz="quarter" idx="13" hasCustomPrompt="1"/>
          </p:nvPr>
        </p:nvSpPr>
        <p:spPr>
          <a:xfrm>
            <a:off x="910612"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30" name="Text Placeholder 15">
            <a:extLst>
              <a:ext uri="{FF2B5EF4-FFF2-40B4-BE49-F238E27FC236}">
                <a16:creationId xmlns:a16="http://schemas.microsoft.com/office/drawing/2014/main" id="{D76BEBEA-C7A6-EE42-98FB-08E770CBC652}"/>
              </a:ext>
            </a:extLst>
          </p:cNvPr>
          <p:cNvSpPr>
            <a:spLocks noGrp="1"/>
          </p:cNvSpPr>
          <p:nvPr>
            <p:ph type="body" sz="quarter" idx="14" hasCustomPrompt="1"/>
          </p:nvPr>
        </p:nvSpPr>
        <p:spPr>
          <a:xfrm>
            <a:off x="4568212"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32" name="Text Placeholder 15">
            <a:extLst>
              <a:ext uri="{FF2B5EF4-FFF2-40B4-BE49-F238E27FC236}">
                <a16:creationId xmlns:a16="http://schemas.microsoft.com/office/drawing/2014/main" id="{BE828FE5-4559-DA42-AC5A-88543862AFC6}"/>
              </a:ext>
            </a:extLst>
          </p:cNvPr>
          <p:cNvSpPr>
            <a:spLocks noGrp="1"/>
          </p:cNvSpPr>
          <p:nvPr>
            <p:ph type="body" sz="quarter" idx="15" hasCustomPrompt="1"/>
          </p:nvPr>
        </p:nvSpPr>
        <p:spPr>
          <a:xfrm>
            <a:off x="8257896"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34" name="Picture Placeholder 10">
            <a:extLst>
              <a:ext uri="{FF2B5EF4-FFF2-40B4-BE49-F238E27FC236}">
                <a16:creationId xmlns:a16="http://schemas.microsoft.com/office/drawing/2014/main" id="{B0E4825A-890E-E946-8F99-A1B620EFD471}"/>
              </a:ext>
            </a:extLst>
          </p:cNvPr>
          <p:cNvSpPr>
            <a:spLocks noGrp="1"/>
          </p:cNvSpPr>
          <p:nvPr>
            <p:ph type="pic" sz="quarter" idx="27" hasCustomPrompt="1"/>
          </p:nvPr>
        </p:nvSpPr>
        <p:spPr>
          <a:xfrm>
            <a:off x="1817531" y="1025598"/>
            <a:ext cx="1112108" cy="1112108"/>
          </a:xfrm>
          <a:prstGeom prst="ellipse">
            <a:avLst/>
          </a:prstGeom>
          <a:solidFill>
            <a:schemeClr val="bg1">
              <a:alpha val="0"/>
            </a:schemeClr>
          </a:solidFill>
        </p:spPr>
        <p:txBody>
          <a:bodyPr/>
          <a:lstStyle/>
          <a:p>
            <a:r>
              <a:rPr lang="en-US" dirty="0"/>
              <a:t> </a:t>
            </a:r>
          </a:p>
        </p:txBody>
      </p:sp>
      <p:sp>
        <p:nvSpPr>
          <p:cNvPr id="35" name="Picture Placeholder 10">
            <a:extLst>
              <a:ext uri="{FF2B5EF4-FFF2-40B4-BE49-F238E27FC236}">
                <a16:creationId xmlns:a16="http://schemas.microsoft.com/office/drawing/2014/main" id="{90E22AB8-CFB2-324E-837F-E303B4426589}"/>
              </a:ext>
            </a:extLst>
          </p:cNvPr>
          <p:cNvSpPr>
            <a:spLocks noGrp="1"/>
          </p:cNvSpPr>
          <p:nvPr>
            <p:ph type="pic" sz="quarter" idx="28" hasCustomPrompt="1"/>
          </p:nvPr>
        </p:nvSpPr>
        <p:spPr>
          <a:xfrm>
            <a:off x="1817531" y="3289826"/>
            <a:ext cx="1112108" cy="1112108"/>
          </a:xfrm>
          <a:prstGeom prst="ellipse">
            <a:avLst/>
          </a:prstGeom>
          <a:solidFill>
            <a:schemeClr val="bg1">
              <a:alpha val="0"/>
            </a:schemeClr>
          </a:solidFill>
        </p:spPr>
        <p:txBody>
          <a:bodyPr/>
          <a:lstStyle/>
          <a:p>
            <a:r>
              <a:rPr lang="en-US" dirty="0"/>
              <a:t> </a:t>
            </a:r>
          </a:p>
        </p:txBody>
      </p:sp>
      <p:sp>
        <p:nvSpPr>
          <p:cNvPr id="36" name="Picture Placeholder 10">
            <a:extLst>
              <a:ext uri="{FF2B5EF4-FFF2-40B4-BE49-F238E27FC236}">
                <a16:creationId xmlns:a16="http://schemas.microsoft.com/office/drawing/2014/main" id="{15277637-CAAE-744E-9C91-E98C8A130EF1}"/>
              </a:ext>
            </a:extLst>
          </p:cNvPr>
          <p:cNvSpPr>
            <a:spLocks noGrp="1"/>
          </p:cNvSpPr>
          <p:nvPr>
            <p:ph type="pic" sz="quarter" idx="29" hasCustomPrompt="1"/>
          </p:nvPr>
        </p:nvSpPr>
        <p:spPr>
          <a:xfrm>
            <a:off x="5496902" y="1025598"/>
            <a:ext cx="1112108" cy="1112108"/>
          </a:xfrm>
          <a:prstGeom prst="ellipse">
            <a:avLst/>
          </a:prstGeom>
          <a:solidFill>
            <a:schemeClr val="bg1">
              <a:alpha val="0"/>
            </a:schemeClr>
          </a:solidFill>
        </p:spPr>
        <p:txBody>
          <a:bodyPr/>
          <a:lstStyle/>
          <a:p>
            <a:r>
              <a:rPr lang="en-US" dirty="0"/>
              <a:t> </a:t>
            </a:r>
          </a:p>
        </p:txBody>
      </p:sp>
      <p:sp>
        <p:nvSpPr>
          <p:cNvPr id="37" name="Picture Placeholder 10">
            <a:extLst>
              <a:ext uri="{FF2B5EF4-FFF2-40B4-BE49-F238E27FC236}">
                <a16:creationId xmlns:a16="http://schemas.microsoft.com/office/drawing/2014/main" id="{1C2F612A-E4A8-A947-A4DF-10AC371DF7B2}"/>
              </a:ext>
            </a:extLst>
          </p:cNvPr>
          <p:cNvSpPr>
            <a:spLocks noGrp="1"/>
          </p:cNvSpPr>
          <p:nvPr>
            <p:ph type="pic" sz="quarter" idx="30" hasCustomPrompt="1"/>
          </p:nvPr>
        </p:nvSpPr>
        <p:spPr>
          <a:xfrm>
            <a:off x="5496902" y="3289826"/>
            <a:ext cx="1112108" cy="1112108"/>
          </a:xfrm>
          <a:prstGeom prst="ellipse">
            <a:avLst/>
          </a:prstGeom>
          <a:solidFill>
            <a:schemeClr val="bg1">
              <a:alpha val="0"/>
            </a:schemeClr>
          </a:solidFill>
        </p:spPr>
        <p:txBody>
          <a:bodyPr/>
          <a:lstStyle/>
          <a:p>
            <a:r>
              <a:rPr lang="en-US" dirty="0"/>
              <a:t> </a:t>
            </a:r>
          </a:p>
        </p:txBody>
      </p:sp>
      <p:sp>
        <p:nvSpPr>
          <p:cNvPr id="38" name="Picture Placeholder 10">
            <a:extLst>
              <a:ext uri="{FF2B5EF4-FFF2-40B4-BE49-F238E27FC236}">
                <a16:creationId xmlns:a16="http://schemas.microsoft.com/office/drawing/2014/main" id="{1E4ABD95-2634-7847-99D9-492E1D308B1B}"/>
              </a:ext>
            </a:extLst>
          </p:cNvPr>
          <p:cNvSpPr>
            <a:spLocks noGrp="1"/>
          </p:cNvSpPr>
          <p:nvPr>
            <p:ph type="pic" sz="quarter" idx="31" hasCustomPrompt="1"/>
          </p:nvPr>
        </p:nvSpPr>
        <p:spPr>
          <a:xfrm>
            <a:off x="9143616" y="1025598"/>
            <a:ext cx="1112108" cy="1112108"/>
          </a:xfrm>
          <a:prstGeom prst="ellipse">
            <a:avLst/>
          </a:prstGeom>
          <a:solidFill>
            <a:schemeClr val="bg1">
              <a:alpha val="0"/>
            </a:schemeClr>
          </a:solidFill>
        </p:spPr>
        <p:txBody>
          <a:bodyPr/>
          <a:lstStyle/>
          <a:p>
            <a:r>
              <a:rPr lang="en-US" dirty="0"/>
              <a:t> </a:t>
            </a:r>
          </a:p>
        </p:txBody>
      </p:sp>
      <p:sp>
        <p:nvSpPr>
          <p:cNvPr id="39" name="Picture Placeholder 10">
            <a:extLst>
              <a:ext uri="{FF2B5EF4-FFF2-40B4-BE49-F238E27FC236}">
                <a16:creationId xmlns:a16="http://schemas.microsoft.com/office/drawing/2014/main" id="{40869A9B-BE2D-484D-8198-D7DC8B056921}"/>
              </a:ext>
            </a:extLst>
          </p:cNvPr>
          <p:cNvSpPr>
            <a:spLocks noGrp="1"/>
          </p:cNvSpPr>
          <p:nvPr>
            <p:ph type="pic" sz="quarter" idx="32" hasCustomPrompt="1"/>
          </p:nvPr>
        </p:nvSpPr>
        <p:spPr>
          <a:xfrm>
            <a:off x="9143616" y="3289826"/>
            <a:ext cx="1112108" cy="1112108"/>
          </a:xfrm>
          <a:prstGeom prst="ellipse">
            <a:avLst/>
          </a:prstGeom>
          <a:solidFill>
            <a:schemeClr val="bg1">
              <a:alpha val="0"/>
            </a:schemeClr>
          </a:solidFill>
        </p:spPr>
        <p:txBody>
          <a:bodyPr/>
          <a:lstStyle/>
          <a:p>
            <a:r>
              <a:rPr lang="en-US" dirty="0"/>
              <a:t> </a:t>
            </a:r>
          </a:p>
        </p:txBody>
      </p:sp>
      <p:grpSp>
        <p:nvGrpSpPr>
          <p:cNvPr id="28" name="Group 27">
            <a:extLst>
              <a:ext uri="{FF2B5EF4-FFF2-40B4-BE49-F238E27FC236}">
                <a16:creationId xmlns:a16="http://schemas.microsoft.com/office/drawing/2014/main" id="{FA8796EB-FB4D-A94C-9FE5-9EB9E11826C6}"/>
              </a:ext>
            </a:extLst>
          </p:cNvPr>
          <p:cNvGrpSpPr/>
          <p:nvPr userDrawn="1"/>
        </p:nvGrpSpPr>
        <p:grpSpPr>
          <a:xfrm>
            <a:off x="0" y="5869173"/>
            <a:ext cx="12192000" cy="988828"/>
            <a:chOff x="11575" y="5869172"/>
            <a:chExt cx="12192000" cy="988828"/>
          </a:xfrm>
        </p:grpSpPr>
        <p:sp>
          <p:nvSpPr>
            <p:cNvPr id="29" name="Rectangle 28">
              <a:extLst>
                <a:ext uri="{FF2B5EF4-FFF2-40B4-BE49-F238E27FC236}">
                  <a16:creationId xmlns:a16="http://schemas.microsoft.com/office/drawing/2014/main" id="{248EFF8E-AA21-5B4F-8674-BCE8309CB3D1}"/>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a:extLst>
                <a:ext uri="{FF2B5EF4-FFF2-40B4-BE49-F238E27FC236}">
                  <a16:creationId xmlns:a16="http://schemas.microsoft.com/office/drawing/2014/main" id="{0569613C-B391-A64F-92C5-8E74C0E45D0B}"/>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33" name="Slide Number Placeholder 5">
            <a:extLst>
              <a:ext uri="{FF2B5EF4-FFF2-40B4-BE49-F238E27FC236}">
                <a16:creationId xmlns:a16="http://schemas.microsoft.com/office/drawing/2014/main" id="{593A7815-7171-6E4E-B670-8B16FFE71AA3}"/>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1371660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6 Icons Dark Green">
    <p:bg>
      <p:bgPr>
        <a:solidFill>
          <a:srgbClr val="45BC99"/>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BA0711AD-AC7B-E548-9813-95EA49A71966}"/>
              </a:ext>
            </a:extLst>
          </p:cNvPr>
          <p:cNvSpPr>
            <a:spLocks noGrp="1"/>
          </p:cNvSpPr>
          <p:nvPr>
            <p:ph type="body" sz="quarter" idx="10" hasCustomPrompt="1"/>
          </p:nvPr>
        </p:nvSpPr>
        <p:spPr>
          <a:xfrm>
            <a:off x="910612"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14" name="Text Placeholder 15">
            <a:extLst>
              <a:ext uri="{FF2B5EF4-FFF2-40B4-BE49-F238E27FC236}">
                <a16:creationId xmlns:a16="http://schemas.microsoft.com/office/drawing/2014/main" id="{94456583-514B-834B-8886-A79E367D1C0A}"/>
              </a:ext>
            </a:extLst>
          </p:cNvPr>
          <p:cNvSpPr>
            <a:spLocks noGrp="1"/>
          </p:cNvSpPr>
          <p:nvPr>
            <p:ph type="body" sz="quarter" idx="11" hasCustomPrompt="1"/>
          </p:nvPr>
        </p:nvSpPr>
        <p:spPr>
          <a:xfrm>
            <a:off x="4568212"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6" name="Text Placeholder 15">
            <a:extLst>
              <a:ext uri="{FF2B5EF4-FFF2-40B4-BE49-F238E27FC236}">
                <a16:creationId xmlns:a16="http://schemas.microsoft.com/office/drawing/2014/main" id="{8B0B3F27-0426-954A-BE2E-2D65419FD8D2}"/>
              </a:ext>
            </a:extLst>
          </p:cNvPr>
          <p:cNvSpPr>
            <a:spLocks noGrp="1"/>
          </p:cNvSpPr>
          <p:nvPr>
            <p:ph type="body" sz="quarter" idx="12" hasCustomPrompt="1"/>
          </p:nvPr>
        </p:nvSpPr>
        <p:spPr>
          <a:xfrm>
            <a:off x="8257896"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8" name="Text Placeholder 15">
            <a:extLst>
              <a:ext uri="{FF2B5EF4-FFF2-40B4-BE49-F238E27FC236}">
                <a16:creationId xmlns:a16="http://schemas.microsoft.com/office/drawing/2014/main" id="{C25A0E5C-E819-1148-9024-74CB0B20A065}"/>
              </a:ext>
            </a:extLst>
          </p:cNvPr>
          <p:cNvSpPr>
            <a:spLocks noGrp="1"/>
          </p:cNvSpPr>
          <p:nvPr>
            <p:ph type="body" sz="quarter" idx="13" hasCustomPrompt="1"/>
          </p:nvPr>
        </p:nvSpPr>
        <p:spPr>
          <a:xfrm>
            <a:off x="910612"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30" name="Text Placeholder 15">
            <a:extLst>
              <a:ext uri="{FF2B5EF4-FFF2-40B4-BE49-F238E27FC236}">
                <a16:creationId xmlns:a16="http://schemas.microsoft.com/office/drawing/2014/main" id="{0582A864-837E-A148-B227-99530DF7DA5C}"/>
              </a:ext>
            </a:extLst>
          </p:cNvPr>
          <p:cNvSpPr>
            <a:spLocks noGrp="1"/>
          </p:cNvSpPr>
          <p:nvPr>
            <p:ph type="body" sz="quarter" idx="14" hasCustomPrompt="1"/>
          </p:nvPr>
        </p:nvSpPr>
        <p:spPr>
          <a:xfrm>
            <a:off x="4568212"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32" name="Text Placeholder 15">
            <a:extLst>
              <a:ext uri="{FF2B5EF4-FFF2-40B4-BE49-F238E27FC236}">
                <a16:creationId xmlns:a16="http://schemas.microsoft.com/office/drawing/2014/main" id="{105077C5-5EA2-204A-807F-155DCC53FFC1}"/>
              </a:ext>
            </a:extLst>
          </p:cNvPr>
          <p:cNvSpPr>
            <a:spLocks noGrp="1"/>
          </p:cNvSpPr>
          <p:nvPr>
            <p:ph type="body" sz="quarter" idx="15" hasCustomPrompt="1"/>
          </p:nvPr>
        </p:nvSpPr>
        <p:spPr>
          <a:xfrm>
            <a:off x="8257896"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17" name="Picture Placeholder 10">
            <a:extLst>
              <a:ext uri="{FF2B5EF4-FFF2-40B4-BE49-F238E27FC236}">
                <a16:creationId xmlns:a16="http://schemas.microsoft.com/office/drawing/2014/main" id="{3A643DED-6B90-A246-BC91-716359C0B6B2}"/>
              </a:ext>
            </a:extLst>
          </p:cNvPr>
          <p:cNvSpPr>
            <a:spLocks noGrp="1"/>
          </p:cNvSpPr>
          <p:nvPr>
            <p:ph type="pic" sz="quarter" idx="27" hasCustomPrompt="1"/>
          </p:nvPr>
        </p:nvSpPr>
        <p:spPr>
          <a:xfrm>
            <a:off x="1817531" y="1025598"/>
            <a:ext cx="1112108" cy="1112108"/>
          </a:xfrm>
          <a:prstGeom prst="ellipse">
            <a:avLst/>
          </a:prstGeom>
          <a:solidFill>
            <a:schemeClr val="bg1">
              <a:alpha val="0"/>
            </a:schemeClr>
          </a:solidFill>
        </p:spPr>
        <p:txBody>
          <a:bodyPr/>
          <a:lstStyle/>
          <a:p>
            <a:r>
              <a:rPr lang="en-US" dirty="0"/>
              <a:t> </a:t>
            </a:r>
          </a:p>
        </p:txBody>
      </p:sp>
      <p:sp>
        <p:nvSpPr>
          <p:cNvPr id="18" name="Picture Placeholder 10">
            <a:extLst>
              <a:ext uri="{FF2B5EF4-FFF2-40B4-BE49-F238E27FC236}">
                <a16:creationId xmlns:a16="http://schemas.microsoft.com/office/drawing/2014/main" id="{D5BC3A23-0927-7A4F-8202-947469894129}"/>
              </a:ext>
            </a:extLst>
          </p:cNvPr>
          <p:cNvSpPr>
            <a:spLocks noGrp="1"/>
          </p:cNvSpPr>
          <p:nvPr>
            <p:ph type="pic" sz="quarter" idx="28" hasCustomPrompt="1"/>
          </p:nvPr>
        </p:nvSpPr>
        <p:spPr>
          <a:xfrm>
            <a:off x="1817531" y="3289826"/>
            <a:ext cx="1112108" cy="1112108"/>
          </a:xfrm>
          <a:prstGeom prst="ellipse">
            <a:avLst/>
          </a:prstGeom>
          <a:solidFill>
            <a:schemeClr val="bg1">
              <a:alpha val="0"/>
            </a:schemeClr>
          </a:solidFill>
        </p:spPr>
        <p:txBody>
          <a:bodyPr/>
          <a:lstStyle/>
          <a:p>
            <a:r>
              <a:rPr lang="en-US" dirty="0"/>
              <a:t> </a:t>
            </a:r>
          </a:p>
        </p:txBody>
      </p:sp>
      <p:sp>
        <p:nvSpPr>
          <p:cNvPr id="19" name="Picture Placeholder 10">
            <a:extLst>
              <a:ext uri="{FF2B5EF4-FFF2-40B4-BE49-F238E27FC236}">
                <a16:creationId xmlns:a16="http://schemas.microsoft.com/office/drawing/2014/main" id="{FFCD5611-103E-8946-9110-38B7CADF60AA}"/>
              </a:ext>
            </a:extLst>
          </p:cNvPr>
          <p:cNvSpPr>
            <a:spLocks noGrp="1"/>
          </p:cNvSpPr>
          <p:nvPr>
            <p:ph type="pic" sz="quarter" idx="29" hasCustomPrompt="1"/>
          </p:nvPr>
        </p:nvSpPr>
        <p:spPr>
          <a:xfrm>
            <a:off x="5496902" y="1025598"/>
            <a:ext cx="1112108" cy="1112108"/>
          </a:xfrm>
          <a:prstGeom prst="ellipse">
            <a:avLst/>
          </a:prstGeom>
          <a:solidFill>
            <a:schemeClr val="bg1">
              <a:alpha val="0"/>
            </a:schemeClr>
          </a:solidFill>
        </p:spPr>
        <p:txBody>
          <a:bodyPr/>
          <a:lstStyle/>
          <a:p>
            <a:r>
              <a:rPr lang="en-US" dirty="0"/>
              <a:t> </a:t>
            </a:r>
          </a:p>
        </p:txBody>
      </p:sp>
      <p:sp>
        <p:nvSpPr>
          <p:cNvPr id="21" name="Picture Placeholder 10">
            <a:extLst>
              <a:ext uri="{FF2B5EF4-FFF2-40B4-BE49-F238E27FC236}">
                <a16:creationId xmlns:a16="http://schemas.microsoft.com/office/drawing/2014/main" id="{99615128-095B-B541-A53D-5B490FE2071B}"/>
              </a:ext>
            </a:extLst>
          </p:cNvPr>
          <p:cNvSpPr>
            <a:spLocks noGrp="1"/>
          </p:cNvSpPr>
          <p:nvPr>
            <p:ph type="pic" sz="quarter" idx="30" hasCustomPrompt="1"/>
          </p:nvPr>
        </p:nvSpPr>
        <p:spPr>
          <a:xfrm>
            <a:off x="5496902" y="3289826"/>
            <a:ext cx="1112108" cy="1112108"/>
          </a:xfrm>
          <a:prstGeom prst="ellipse">
            <a:avLst/>
          </a:prstGeom>
          <a:solidFill>
            <a:schemeClr val="bg1">
              <a:alpha val="0"/>
            </a:schemeClr>
          </a:solidFill>
        </p:spPr>
        <p:txBody>
          <a:bodyPr/>
          <a:lstStyle/>
          <a:p>
            <a:r>
              <a:rPr lang="en-US" dirty="0"/>
              <a:t> </a:t>
            </a:r>
          </a:p>
        </p:txBody>
      </p:sp>
      <p:sp>
        <p:nvSpPr>
          <p:cNvPr id="22" name="Picture Placeholder 10">
            <a:extLst>
              <a:ext uri="{FF2B5EF4-FFF2-40B4-BE49-F238E27FC236}">
                <a16:creationId xmlns:a16="http://schemas.microsoft.com/office/drawing/2014/main" id="{819144CE-5C9E-044A-BEE5-7B8823447AAD}"/>
              </a:ext>
            </a:extLst>
          </p:cNvPr>
          <p:cNvSpPr>
            <a:spLocks noGrp="1"/>
          </p:cNvSpPr>
          <p:nvPr>
            <p:ph type="pic" sz="quarter" idx="31" hasCustomPrompt="1"/>
          </p:nvPr>
        </p:nvSpPr>
        <p:spPr>
          <a:xfrm>
            <a:off x="9143616" y="1025598"/>
            <a:ext cx="1112108" cy="1112108"/>
          </a:xfrm>
          <a:prstGeom prst="ellipse">
            <a:avLst/>
          </a:prstGeom>
          <a:solidFill>
            <a:schemeClr val="bg1">
              <a:alpha val="0"/>
            </a:schemeClr>
          </a:solidFill>
        </p:spPr>
        <p:txBody>
          <a:bodyPr/>
          <a:lstStyle/>
          <a:p>
            <a:r>
              <a:rPr lang="en-US" dirty="0"/>
              <a:t> </a:t>
            </a:r>
          </a:p>
        </p:txBody>
      </p:sp>
      <p:sp>
        <p:nvSpPr>
          <p:cNvPr id="34" name="Picture Placeholder 10">
            <a:extLst>
              <a:ext uri="{FF2B5EF4-FFF2-40B4-BE49-F238E27FC236}">
                <a16:creationId xmlns:a16="http://schemas.microsoft.com/office/drawing/2014/main" id="{F8292CC8-ABA8-F447-9DEB-132FE3A16951}"/>
              </a:ext>
            </a:extLst>
          </p:cNvPr>
          <p:cNvSpPr>
            <a:spLocks noGrp="1"/>
          </p:cNvSpPr>
          <p:nvPr>
            <p:ph type="pic" sz="quarter" idx="32" hasCustomPrompt="1"/>
          </p:nvPr>
        </p:nvSpPr>
        <p:spPr>
          <a:xfrm>
            <a:off x="9143616" y="3289826"/>
            <a:ext cx="1112108" cy="1112108"/>
          </a:xfrm>
          <a:prstGeom prst="ellipse">
            <a:avLst/>
          </a:prstGeom>
          <a:solidFill>
            <a:schemeClr val="bg1">
              <a:alpha val="0"/>
            </a:schemeClr>
          </a:solidFill>
        </p:spPr>
        <p:txBody>
          <a:bodyPr/>
          <a:lstStyle/>
          <a:p>
            <a:r>
              <a:rPr lang="en-US" dirty="0"/>
              <a:t> </a:t>
            </a:r>
          </a:p>
        </p:txBody>
      </p:sp>
      <p:grpSp>
        <p:nvGrpSpPr>
          <p:cNvPr id="27" name="Group 26">
            <a:extLst>
              <a:ext uri="{FF2B5EF4-FFF2-40B4-BE49-F238E27FC236}">
                <a16:creationId xmlns:a16="http://schemas.microsoft.com/office/drawing/2014/main" id="{35DCBE86-CB9C-DF43-BF5E-CC4F23F6279F}"/>
              </a:ext>
            </a:extLst>
          </p:cNvPr>
          <p:cNvGrpSpPr/>
          <p:nvPr userDrawn="1"/>
        </p:nvGrpSpPr>
        <p:grpSpPr>
          <a:xfrm>
            <a:off x="0" y="5869173"/>
            <a:ext cx="12192000" cy="988828"/>
            <a:chOff x="11575" y="5869172"/>
            <a:chExt cx="12192000" cy="988828"/>
          </a:xfrm>
        </p:grpSpPr>
        <p:sp>
          <p:nvSpPr>
            <p:cNvPr id="29" name="Rectangle 28">
              <a:extLst>
                <a:ext uri="{FF2B5EF4-FFF2-40B4-BE49-F238E27FC236}">
                  <a16:creationId xmlns:a16="http://schemas.microsoft.com/office/drawing/2014/main" id="{FEAEA517-15F8-8E47-827C-1BB004A6267A}"/>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a:extLst>
                <a:ext uri="{FF2B5EF4-FFF2-40B4-BE49-F238E27FC236}">
                  <a16:creationId xmlns:a16="http://schemas.microsoft.com/office/drawing/2014/main" id="{CE83147B-3748-AD46-ABD6-12C4AFB86524}"/>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33" name="Slide Number Placeholder 5">
            <a:extLst>
              <a:ext uri="{FF2B5EF4-FFF2-40B4-BE49-F238E27FC236}">
                <a16:creationId xmlns:a16="http://schemas.microsoft.com/office/drawing/2014/main" id="{D26A551E-49CD-A64C-960C-5A4F61349796}"/>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4136955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6 Icons Yellow">
    <p:bg>
      <p:bgPr>
        <a:solidFill>
          <a:srgbClr val="FFD274"/>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22567CF1-6B00-3E43-9BF3-6045785C0D69}"/>
              </a:ext>
            </a:extLst>
          </p:cNvPr>
          <p:cNvSpPr>
            <a:spLocks noGrp="1"/>
          </p:cNvSpPr>
          <p:nvPr>
            <p:ph type="body" sz="quarter" idx="10" hasCustomPrompt="1"/>
          </p:nvPr>
        </p:nvSpPr>
        <p:spPr>
          <a:xfrm>
            <a:off x="910612"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14" name="Text Placeholder 15">
            <a:extLst>
              <a:ext uri="{FF2B5EF4-FFF2-40B4-BE49-F238E27FC236}">
                <a16:creationId xmlns:a16="http://schemas.microsoft.com/office/drawing/2014/main" id="{2DE2D645-0AAB-3F40-9CD6-6332846E1CAE}"/>
              </a:ext>
            </a:extLst>
          </p:cNvPr>
          <p:cNvSpPr>
            <a:spLocks noGrp="1"/>
          </p:cNvSpPr>
          <p:nvPr>
            <p:ph type="body" sz="quarter" idx="11" hasCustomPrompt="1"/>
          </p:nvPr>
        </p:nvSpPr>
        <p:spPr>
          <a:xfrm>
            <a:off x="4568212"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6" name="Text Placeholder 15">
            <a:extLst>
              <a:ext uri="{FF2B5EF4-FFF2-40B4-BE49-F238E27FC236}">
                <a16:creationId xmlns:a16="http://schemas.microsoft.com/office/drawing/2014/main" id="{D7A77ACD-0CC6-224D-838A-3A0DC1098466}"/>
              </a:ext>
            </a:extLst>
          </p:cNvPr>
          <p:cNvSpPr>
            <a:spLocks noGrp="1"/>
          </p:cNvSpPr>
          <p:nvPr>
            <p:ph type="body" sz="quarter" idx="12" hasCustomPrompt="1"/>
          </p:nvPr>
        </p:nvSpPr>
        <p:spPr>
          <a:xfrm>
            <a:off x="8257896"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8" name="Text Placeholder 15">
            <a:extLst>
              <a:ext uri="{FF2B5EF4-FFF2-40B4-BE49-F238E27FC236}">
                <a16:creationId xmlns:a16="http://schemas.microsoft.com/office/drawing/2014/main" id="{BA54182B-C11C-8A4E-A257-C00D2A53370F}"/>
              </a:ext>
            </a:extLst>
          </p:cNvPr>
          <p:cNvSpPr>
            <a:spLocks noGrp="1"/>
          </p:cNvSpPr>
          <p:nvPr>
            <p:ph type="body" sz="quarter" idx="13" hasCustomPrompt="1"/>
          </p:nvPr>
        </p:nvSpPr>
        <p:spPr>
          <a:xfrm>
            <a:off x="910612"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30" name="Text Placeholder 15">
            <a:extLst>
              <a:ext uri="{FF2B5EF4-FFF2-40B4-BE49-F238E27FC236}">
                <a16:creationId xmlns:a16="http://schemas.microsoft.com/office/drawing/2014/main" id="{E52F9CBE-F906-AE44-8585-C8FF66465471}"/>
              </a:ext>
            </a:extLst>
          </p:cNvPr>
          <p:cNvSpPr>
            <a:spLocks noGrp="1"/>
          </p:cNvSpPr>
          <p:nvPr>
            <p:ph type="body" sz="quarter" idx="14" hasCustomPrompt="1"/>
          </p:nvPr>
        </p:nvSpPr>
        <p:spPr>
          <a:xfrm>
            <a:off x="4568212"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32" name="Text Placeholder 15">
            <a:extLst>
              <a:ext uri="{FF2B5EF4-FFF2-40B4-BE49-F238E27FC236}">
                <a16:creationId xmlns:a16="http://schemas.microsoft.com/office/drawing/2014/main" id="{0B655735-261E-5149-9159-55173F463F92}"/>
              </a:ext>
            </a:extLst>
          </p:cNvPr>
          <p:cNvSpPr>
            <a:spLocks noGrp="1"/>
          </p:cNvSpPr>
          <p:nvPr>
            <p:ph type="body" sz="quarter" idx="15" hasCustomPrompt="1"/>
          </p:nvPr>
        </p:nvSpPr>
        <p:spPr>
          <a:xfrm>
            <a:off x="8257896"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17" name="Picture Placeholder 10">
            <a:extLst>
              <a:ext uri="{FF2B5EF4-FFF2-40B4-BE49-F238E27FC236}">
                <a16:creationId xmlns:a16="http://schemas.microsoft.com/office/drawing/2014/main" id="{91C95729-5FE9-774D-9961-7DFBF5C98D19}"/>
              </a:ext>
            </a:extLst>
          </p:cNvPr>
          <p:cNvSpPr>
            <a:spLocks noGrp="1"/>
          </p:cNvSpPr>
          <p:nvPr>
            <p:ph type="pic" sz="quarter" idx="27" hasCustomPrompt="1"/>
          </p:nvPr>
        </p:nvSpPr>
        <p:spPr>
          <a:xfrm>
            <a:off x="1817531" y="1025598"/>
            <a:ext cx="1112108" cy="1112108"/>
          </a:xfrm>
          <a:prstGeom prst="ellipse">
            <a:avLst/>
          </a:prstGeom>
          <a:solidFill>
            <a:schemeClr val="bg1">
              <a:alpha val="0"/>
            </a:schemeClr>
          </a:solidFill>
        </p:spPr>
        <p:txBody>
          <a:bodyPr/>
          <a:lstStyle/>
          <a:p>
            <a:r>
              <a:rPr lang="en-US" dirty="0"/>
              <a:t> </a:t>
            </a:r>
          </a:p>
        </p:txBody>
      </p:sp>
      <p:sp>
        <p:nvSpPr>
          <p:cNvPr id="18" name="Picture Placeholder 10">
            <a:extLst>
              <a:ext uri="{FF2B5EF4-FFF2-40B4-BE49-F238E27FC236}">
                <a16:creationId xmlns:a16="http://schemas.microsoft.com/office/drawing/2014/main" id="{AB625170-7E9F-A04D-BF40-20E90D4A12F3}"/>
              </a:ext>
            </a:extLst>
          </p:cNvPr>
          <p:cNvSpPr>
            <a:spLocks noGrp="1"/>
          </p:cNvSpPr>
          <p:nvPr>
            <p:ph type="pic" sz="quarter" idx="28" hasCustomPrompt="1"/>
          </p:nvPr>
        </p:nvSpPr>
        <p:spPr>
          <a:xfrm>
            <a:off x="1817531" y="3289826"/>
            <a:ext cx="1112108" cy="1112108"/>
          </a:xfrm>
          <a:prstGeom prst="ellipse">
            <a:avLst/>
          </a:prstGeom>
          <a:solidFill>
            <a:schemeClr val="bg1">
              <a:alpha val="0"/>
            </a:schemeClr>
          </a:solidFill>
        </p:spPr>
        <p:txBody>
          <a:bodyPr/>
          <a:lstStyle/>
          <a:p>
            <a:r>
              <a:rPr lang="en-US" dirty="0"/>
              <a:t> </a:t>
            </a:r>
          </a:p>
        </p:txBody>
      </p:sp>
      <p:sp>
        <p:nvSpPr>
          <p:cNvPr id="19" name="Picture Placeholder 10">
            <a:extLst>
              <a:ext uri="{FF2B5EF4-FFF2-40B4-BE49-F238E27FC236}">
                <a16:creationId xmlns:a16="http://schemas.microsoft.com/office/drawing/2014/main" id="{63A94C07-10C6-BC41-B100-63564E4CC78C}"/>
              </a:ext>
            </a:extLst>
          </p:cNvPr>
          <p:cNvSpPr>
            <a:spLocks noGrp="1"/>
          </p:cNvSpPr>
          <p:nvPr>
            <p:ph type="pic" sz="quarter" idx="29" hasCustomPrompt="1"/>
          </p:nvPr>
        </p:nvSpPr>
        <p:spPr>
          <a:xfrm>
            <a:off x="5496902" y="1025598"/>
            <a:ext cx="1112108" cy="1112108"/>
          </a:xfrm>
          <a:prstGeom prst="ellipse">
            <a:avLst/>
          </a:prstGeom>
          <a:solidFill>
            <a:schemeClr val="bg1">
              <a:alpha val="0"/>
            </a:schemeClr>
          </a:solidFill>
        </p:spPr>
        <p:txBody>
          <a:bodyPr/>
          <a:lstStyle/>
          <a:p>
            <a:r>
              <a:rPr lang="en-US" dirty="0"/>
              <a:t> </a:t>
            </a:r>
          </a:p>
        </p:txBody>
      </p:sp>
      <p:sp>
        <p:nvSpPr>
          <p:cNvPr id="20" name="Picture Placeholder 10">
            <a:extLst>
              <a:ext uri="{FF2B5EF4-FFF2-40B4-BE49-F238E27FC236}">
                <a16:creationId xmlns:a16="http://schemas.microsoft.com/office/drawing/2014/main" id="{764EBEA6-C714-6248-A6C0-4C6871F7E8A1}"/>
              </a:ext>
            </a:extLst>
          </p:cNvPr>
          <p:cNvSpPr>
            <a:spLocks noGrp="1"/>
          </p:cNvSpPr>
          <p:nvPr>
            <p:ph type="pic" sz="quarter" idx="30" hasCustomPrompt="1"/>
          </p:nvPr>
        </p:nvSpPr>
        <p:spPr>
          <a:xfrm>
            <a:off x="5496902" y="3289826"/>
            <a:ext cx="1112108" cy="1112108"/>
          </a:xfrm>
          <a:prstGeom prst="ellipse">
            <a:avLst/>
          </a:prstGeom>
          <a:solidFill>
            <a:schemeClr val="bg1">
              <a:alpha val="0"/>
            </a:schemeClr>
          </a:solidFill>
        </p:spPr>
        <p:txBody>
          <a:bodyPr/>
          <a:lstStyle/>
          <a:p>
            <a:r>
              <a:rPr lang="en-US" dirty="0"/>
              <a:t> </a:t>
            </a:r>
          </a:p>
        </p:txBody>
      </p:sp>
      <p:sp>
        <p:nvSpPr>
          <p:cNvPr id="21" name="Picture Placeholder 10">
            <a:extLst>
              <a:ext uri="{FF2B5EF4-FFF2-40B4-BE49-F238E27FC236}">
                <a16:creationId xmlns:a16="http://schemas.microsoft.com/office/drawing/2014/main" id="{2A7FC72E-4282-AD46-AAB7-F84D96C4BDFD}"/>
              </a:ext>
            </a:extLst>
          </p:cNvPr>
          <p:cNvSpPr>
            <a:spLocks noGrp="1"/>
          </p:cNvSpPr>
          <p:nvPr>
            <p:ph type="pic" sz="quarter" idx="31" hasCustomPrompt="1"/>
          </p:nvPr>
        </p:nvSpPr>
        <p:spPr>
          <a:xfrm>
            <a:off x="9143616" y="1025598"/>
            <a:ext cx="1112108" cy="1112108"/>
          </a:xfrm>
          <a:prstGeom prst="ellipse">
            <a:avLst/>
          </a:prstGeom>
          <a:solidFill>
            <a:schemeClr val="bg1">
              <a:alpha val="0"/>
            </a:schemeClr>
          </a:solidFill>
        </p:spPr>
        <p:txBody>
          <a:bodyPr/>
          <a:lstStyle/>
          <a:p>
            <a:r>
              <a:rPr lang="en-US" dirty="0"/>
              <a:t> </a:t>
            </a:r>
          </a:p>
        </p:txBody>
      </p:sp>
      <p:sp>
        <p:nvSpPr>
          <p:cNvPr id="22" name="Picture Placeholder 10">
            <a:extLst>
              <a:ext uri="{FF2B5EF4-FFF2-40B4-BE49-F238E27FC236}">
                <a16:creationId xmlns:a16="http://schemas.microsoft.com/office/drawing/2014/main" id="{4244A5AF-DA24-CA44-83D2-EC2AE052C8F0}"/>
              </a:ext>
            </a:extLst>
          </p:cNvPr>
          <p:cNvSpPr>
            <a:spLocks noGrp="1"/>
          </p:cNvSpPr>
          <p:nvPr>
            <p:ph type="pic" sz="quarter" idx="32" hasCustomPrompt="1"/>
          </p:nvPr>
        </p:nvSpPr>
        <p:spPr>
          <a:xfrm>
            <a:off x="9143616" y="3289826"/>
            <a:ext cx="1112108" cy="1112108"/>
          </a:xfrm>
          <a:prstGeom prst="ellipse">
            <a:avLst/>
          </a:prstGeom>
          <a:solidFill>
            <a:schemeClr val="bg1">
              <a:alpha val="0"/>
            </a:schemeClr>
          </a:solidFill>
        </p:spPr>
        <p:txBody>
          <a:bodyPr/>
          <a:lstStyle/>
          <a:p>
            <a:r>
              <a:rPr lang="en-US" dirty="0"/>
              <a:t> </a:t>
            </a:r>
          </a:p>
        </p:txBody>
      </p:sp>
      <p:grpSp>
        <p:nvGrpSpPr>
          <p:cNvPr id="29" name="Group 28">
            <a:extLst>
              <a:ext uri="{FF2B5EF4-FFF2-40B4-BE49-F238E27FC236}">
                <a16:creationId xmlns:a16="http://schemas.microsoft.com/office/drawing/2014/main" id="{727D41CD-5FBB-6348-B573-D6AACE71685C}"/>
              </a:ext>
            </a:extLst>
          </p:cNvPr>
          <p:cNvGrpSpPr/>
          <p:nvPr userDrawn="1"/>
        </p:nvGrpSpPr>
        <p:grpSpPr>
          <a:xfrm>
            <a:off x="0" y="5869173"/>
            <a:ext cx="12192000" cy="988828"/>
            <a:chOff x="11575" y="5869172"/>
            <a:chExt cx="12192000" cy="988828"/>
          </a:xfrm>
        </p:grpSpPr>
        <p:sp>
          <p:nvSpPr>
            <p:cNvPr id="31" name="Rectangle 30">
              <a:extLst>
                <a:ext uri="{FF2B5EF4-FFF2-40B4-BE49-F238E27FC236}">
                  <a16:creationId xmlns:a16="http://schemas.microsoft.com/office/drawing/2014/main" id="{08AF9549-535D-A74F-9F70-3F62EDB2A802}"/>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a:extLst>
                <a:ext uri="{FF2B5EF4-FFF2-40B4-BE49-F238E27FC236}">
                  <a16:creationId xmlns:a16="http://schemas.microsoft.com/office/drawing/2014/main" id="{C10EE245-846E-BE41-90D9-67442B99473F}"/>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34" name="Slide Number Placeholder 5">
            <a:extLst>
              <a:ext uri="{FF2B5EF4-FFF2-40B4-BE49-F238E27FC236}">
                <a16:creationId xmlns:a16="http://schemas.microsoft.com/office/drawing/2014/main" id="{8DD17C1A-5025-974C-B67F-C6754204EAC6}"/>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881829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6 Icons Grey">
    <p:bg>
      <p:bgPr>
        <a:solidFill>
          <a:srgbClr val="ACAEA7"/>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7B744268-34A9-BA45-A301-89560827A616}"/>
              </a:ext>
            </a:extLst>
          </p:cNvPr>
          <p:cNvSpPr>
            <a:spLocks noGrp="1"/>
          </p:cNvSpPr>
          <p:nvPr>
            <p:ph type="body" sz="quarter" idx="10" hasCustomPrompt="1"/>
          </p:nvPr>
        </p:nvSpPr>
        <p:spPr>
          <a:xfrm>
            <a:off x="910612"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14" name="Text Placeholder 15">
            <a:extLst>
              <a:ext uri="{FF2B5EF4-FFF2-40B4-BE49-F238E27FC236}">
                <a16:creationId xmlns:a16="http://schemas.microsoft.com/office/drawing/2014/main" id="{4E2D9C91-2728-6F46-93DF-4AE0BC33A81E}"/>
              </a:ext>
            </a:extLst>
          </p:cNvPr>
          <p:cNvSpPr>
            <a:spLocks noGrp="1"/>
          </p:cNvSpPr>
          <p:nvPr>
            <p:ph type="body" sz="quarter" idx="11" hasCustomPrompt="1"/>
          </p:nvPr>
        </p:nvSpPr>
        <p:spPr>
          <a:xfrm>
            <a:off x="4568212"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6" name="Text Placeholder 15">
            <a:extLst>
              <a:ext uri="{FF2B5EF4-FFF2-40B4-BE49-F238E27FC236}">
                <a16:creationId xmlns:a16="http://schemas.microsoft.com/office/drawing/2014/main" id="{67464BD5-872A-1440-A3D8-A74438F020B7}"/>
              </a:ext>
            </a:extLst>
          </p:cNvPr>
          <p:cNvSpPr>
            <a:spLocks noGrp="1"/>
          </p:cNvSpPr>
          <p:nvPr>
            <p:ph type="body" sz="quarter" idx="12" hasCustomPrompt="1"/>
          </p:nvPr>
        </p:nvSpPr>
        <p:spPr>
          <a:xfrm>
            <a:off x="8257896"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8" name="Text Placeholder 15">
            <a:extLst>
              <a:ext uri="{FF2B5EF4-FFF2-40B4-BE49-F238E27FC236}">
                <a16:creationId xmlns:a16="http://schemas.microsoft.com/office/drawing/2014/main" id="{CB810904-157D-4D43-8921-57B493A775FA}"/>
              </a:ext>
            </a:extLst>
          </p:cNvPr>
          <p:cNvSpPr>
            <a:spLocks noGrp="1"/>
          </p:cNvSpPr>
          <p:nvPr>
            <p:ph type="body" sz="quarter" idx="13" hasCustomPrompt="1"/>
          </p:nvPr>
        </p:nvSpPr>
        <p:spPr>
          <a:xfrm>
            <a:off x="910612"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30" name="Text Placeholder 15">
            <a:extLst>
              <a:ext uri="{FF2B5EF4-FFF2-40B4-BE49-F238E27FC236}">
                <a16:creationId xmlns:a16="http://schemas.microsoft.com/office/drawing/2014/main" id="{86D2271A-03C5-CC4E-B2F4-C0D4E6718AED}"/>
              </a:ext>
            </a:extLst>
          </p:cNvPr>
          <p:cNvSpPr>
            <a:spLocks noGrp="1"/>
          </p:cNvSpPr>
          <p:nvPr>
            <p:ph type="body" sz="quarter" idx="14" hasCustomPrompt="1"/>
          </p:nvPr>
        </p:nvSpPr>
        <p:spPr>
          <a:xfrm>
            <a:off x="4568212"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32" name="Text Placeholder 15">
            <a:extLst>
              <a:ext uri="{FF2B5EF4-FFF2-40B4-BE49-F238E27FC236}">
                <a16:creationId xmlns:a16="http://schemas.microsoft.com/office/drawing/2014/main" id="{818A9F06-A54B-514B-8BA6-1662F0861558}"/>
              </a:ext>
            </a:extLst>
          </p:cNvPr>
          <p:cNvSpPr>
            <a:spLocks noGrp="1"/>
          </p:cNvSpPr>
          <p:nvPr>
            <p:ph type="body" sz="quarter" idx="15" hasCustomPrompt="1"/>
          </p:nvPr>
        </p:nvSpPr>
        <p:spPr>
          <a:xfrm>
            <a:off x="8257896"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17" name="Picture Placeholder 10">
            <a:extLst>
              <a:ext uri="{FF2B5EF4-FFF2-40B4-BE49-F238E27FC236}">
                <a16:creationId xmlns:a16="http://schemas.microsoft.com/office/drawing/2014/main" id="{3ED23724-7F64-E547-93D2-CE4995FD8409}"/>
              </a:ext>
            </a:extLst>
          </p:cNvPr>
          <p:cNvSpPr>
            <a:spLocks noGrp="1"/>
          </p:cNvSpPr>
          <p:nvPr>
            <p:ph type="pic" sz="quarter" idx="27" hasCustomPrompt="1"/>
          </p:nvPr>
        </p:nvSpPr>
        <p:spPr>
          <a:xfrm>
            <a:off x="1817531" y="1025598"/>
            <a:ext cx="1112108" cy="1112108"/>
          </a:xfrm>
          <a:prstGeom prst="ellipse">
            <a:avLst/>
          </a:prstGeom>
          <a:solidFill>
            <a:schemeClr val="bg1">
              <a:alpha val="0"/>
            </a:schemeClr>
          </a:solidFill>
        </p:spPr>
        <p:txBody>
          <a:bodyPr/>
          <a:lstStyle/>
          <a:p>
            <a:r>
              <a:rPr lang="en-US" dirty="0"/>
              <a:t> </a:t>
            </a:r>
          </a:p>
        </p:txBody>
      </p:sp>
      <p:sp>
        <p:nvSpPr>
          <p:cNvPr id="18" name="Picture Placeholder 10">
            <a:extLst>
              <a:ext uri="{FF2B5EF4-FFF2-40B4-BE49-F238E27FC236}">
                <a16:creationId xmlns:a16="http://schemas.microsoft.com/office/drawing/2014/main" id="{B6FEDCFE-E0C0-7C4A-8E92-57DDB962C536}"/>
              </a:ext>
            </a:extLst>
          </p:cNvPr>
          <p:cNvSpPr>
            <a:spLocks noGrp="1"/>
          </p:cNvSpPr>
          <p:nvPr>
            <p:ph type="pic" sz="quarter" idx="28" hasCustomPrompt="1"/>
          </p:nvPr>
        </p:nvSpPr>
        <p:spPr>
          <a:xfrm>
            <a:off x="1817531" y="3289826"/>
            <a:ext cx="1112108" cy="1112108"/>
          </a:xfrm>
          <a:prstGeom prst="ellipse">
            <a:avLst/>
          </a:prstGeom>
          <a:solidFill>
            <a:schemeClr val="bg1">
              <a:alpha val="0"/>
            </a:schemeClr>
          </a:solidFill>
        </p:spPr>
        <p:txBody>
          <a:bodyPr/>
          <a:lstStyle/>
          <a:p>
            <a:r>
              <a:rPr lang="en-US" dirty="0"/>
              <a:t> </a:t>
            </a:r>
          </a:p>
        </p:txBody>
      </p:sp>
      <p:sp>
        <p:nvSpPr>
          <p:cNvPr id="19" name="Picture Placeholder 10">
            <a:extLst>
              <a:ext uri="{FF2B5EF4-FFF2-40B4-BE49-F238E27FC236}">
                <a16:creationId xmlns:a16="http://schemas.microsoft.com/office/drawing/2014/main" id="{FD06517F-E3CD-8646-B7B7-5B4F8C2D8F6A}"/>
              </a:ext>
            </a:extLst>
          </p:cNvPr>
          <p:cNvSpPr>
            <a:spLocks noGrp="1"/>
          </p:cNvSpPr>
          <p:nvPr>
            <p:ph type="pic" sz="quarter" idx="29" hasCustomPrompt="1"/>
          </p:nvPr>
        </p:nvSpPr>
        <p:spPr>
          <a:xfrm>
            <a:off x="5496902" y="1025598"/>
            <a:ext cx="1112108" cy="1112108"/>
          </a:xfrm>
          <a:prstGeom prst="ellipse">
            <a:avLst/>
          </a:prstGeom>
          <a:solidFill>
            <a:schemeClr val="bg1">
              <a:alpha val="0"/>
            </a:schemeClr>
          </a:solidFill>
        </p:spPr>
        <p:txBody>
          <a:bodyPr/>
          <a:lstStyle/>
          <a:p>
            <a:r>
              <a:rPr lang="en-US" dirty="0"/>
              <a:t> </a:t>
            </a:r>
          </a:p>
        </p:txBody>
      </p:sp>
      <p:sp>
        <p:nvSpPr>
          <p:cNvPr id="20" name="Picture Placeholder 10">
            <a:extLst>
              <a:ext uri="{FF2B5EF4-FFF2-40B4-BE49-F238E27FC236}">
                <a16:creationId xmlns:a16="http://schemas.microsoft.com/office/drawing/2014/main" id="{83FA0B7A-A569-7041-AA9A-3C4732183E40}"/>
              </a:ext>
            </a:extLst>
          </p:cNvPr>
          <p:cNvSpPr>
            <a:spLocks noGrp="1"/>
          </p:cNvSpPr>
          <p:nvPr>
            <p:ph type="pic" sz="quarter" idx="30" hasCustomPrompt="1"/>
          </p:nvPr>
        </p:nvSpPr>
        <p:spPr>
          <a:xfrm>
            <a:off x="5496902" y="3289826"/>
            <a:ext cx="1112108" cy="1112108"/>
          </a:xfrm>
          <a:prstGeom prst="ellipse">
            <a:avLst/>
          </a:prstGeom>
          <a:solidFill>
            <a:schemeClr val="bg1">
              <a:alpha val="0"/>
            </a:schemeClr>
          </a:solidFill>
        </p:spPr>
        <p:txBody>
          <a:bodyPr/>
          <a:lstStyle/>
          <a:p>
            <a:r>
              <a:rPr lang="en-US" dirty="0"/>
              <a:t> </a:t>
            </a:r>
          </a:p>
        </p:txBody>
      </p:sp>
      <p:sp>
        <p:nvSpPr>
          <p:cNvPr id="21" name="Picture Placeholder 10">
            <a:extLst>
              <a:ext uri="{FF2B5EF4-FFF2-40B4-BE49-F238E27FC236}">
                <a16:creationId xmlns:a16="http://schemas.microsoft.com/office/drawing/2014/main" id="{F081540B-F130-6D44-B8B8-A0C1BB445A06}"/>
              </a:ext>
            </a:extLst>
          </p:cNvPr>
          <p:cNvSpPr>
            <a:spLocks noGrp="1"/>
          </p:cNvSpPr>
          <p:nvPr>
            <p:ph type="pic" sz="quarter" idx="31" hasCustomPrompt="1"/>
          </p:nvPr>
        </p:nvSpPr>
        <p:spPr>
          <a:xfrm>
            <a:off x="9143616" y="1025598"/>
            <a:ext cx="1112108" cy="1112108"/>
          </a:xfrm>
          <a:prstGeom prst="ellipse">
            <a:avLst/>
          </a:prstGeom>
          <a:solidFill>
            <a:schemeClr val="bg1">
              <a:alpha val="0"/>
            </a:schemeClr>
          </a:solidFill>
        </p:spPr>
        <p:txBody>
          <a:bodyPr/>
          <a:lstStyle/>
          <a:p>
            <a:r>
              <a:rPr lang="en-US" dirty="0"/>
              <a:t> </a:t>
            </a:r>
          </a:p>
        </p:txBody>
      </p:sp>
      <p:sp>
        <p:nvSpPr>
          <p:cNvPr id="22" name="Picture Placeholder 10">
            <a:extLst>
              <a:ext uri="{FF2B5EF4-FFF2-40B4-BE49-F238E27FC236}">
                <a16:creationId xmlns:a16="http://schemas.microsoft.com/office/drawing/2014/main" id="{EF5DC58D-8091-D947-8C66-A1E4933FEBE8}"/>
              </a:ext>
            </a:extLst>
          </p:cNvPr>
          <p:cNvSpPr>
            <a:spLocks noGrp="1"/>
          </p:cNvSpPr>
          <p:nvPr>
            <p:ph type="pic" sz="quarter" idx="32" hasCustomPrompt="1"/>
          </p:nvPr>
        </p:nvSpPr>
        <p:spPr>
          <a:xfrm>
            <a:off x="9143616" y="3289826"/>
            <a:ext cx="1112108" cy="1112108"/>
          </a:xfrm>
          <a:prstGeom prst="ellipse">
            <a:avLst/>
          </a:prstGeom>
          <a:solidFill>
            <a:schemeClr val="bg1">
              <a:alpha val="0"/>
            </a:schemeClr>
          </a:solidFill>
        </p:spPr>
        <p:txBody>
          <a:bodyPr/>
          <a:lstStyle/>
          <a:p>
            <a:r>
              <a:rPr lang="en-US" dirty="0"/>
              <a:t> </a:t>
            </a:r>
          </a:p>
        </p:txBody>
      </p:sp>
      <p:grpSp>
        <p:nvGrpSpPr>
          <p:cNvPr id="29" name="Group 28">
            <a:extLst>
              <a:ext uri="{FF2B5EF4-FFF2-40B4-BE49-F238E27FC236}">
                <a16:creationId xmlns:a16="http://schemas.microsoft.com/office/drawing/2014/main" id="{62872BA4-9C00-1E4A-957D-063E3F60A4ED}"/>
              </a:ext>
            </a:extLst>
          </p:cNvPr>
          <p:cNvGrpSpPr/>
          <p:nvPr userDrawn="1"/>
        </p:nvGrpSpPr>
        <p:grpSpPr>
          <a:xfrm>
            <a:off x="0" y="5869173"/>
            <a:ext cx="12192000" cy="988828"/>
            <a:chOff x="11575" y="5869172"/>
            <a:chExt cx="12192000" cy="988828"/>
          </a:xfrm>
        </p:grpSpPr>
        <p:sp>
          <p:nvSpPr>
            <p:cNvPr id="31" name="Rectangle 30">
              <a:extLst>
                <a:ext uri="{FF2B5EF4-FFF2-40B4-BE49-F238E27FC236}">
                  <a16:creationId xmlns:a16="http://schemas.microsoft.com/office/drawing/2014/main" id="{48B63966-5082-B04B-9101-EA99A1C643F9}"/>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a:extLst>
                <a:ext uri="{FF2B5EF4-FFF2-40B4-BE49-F238E27FC236}">
                  <a16:creationId xmlns:a16="http://schemas.microsoft.com/office/drawing/2014/main" id="{E389AC10-712C-104F-BD46-AF7C8D57AB5A}"/>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34" name="Slide Number Placeholder 5">
            <a:extLst>
              <a:ext uri="{FF2B5EF4-FFF2-40B4-BE49-F238E27FC236}">
                <a16:creationId xmlns:a16="http://schemas.microsoft.com/office/drawing/2014/main" id="{B4E839CD-141A-2940-AB46-2D949946EAF1}"/>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2150685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Plain Yellow">
    <p:bg>
      <p:bgPr>
        <a:solidFill>
          <a:srgbClr val="FFD27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138768" y="1461003"/>
            <a:ext cx="9144000" cy="2387600"/>
          </a:xfrm>
        </p:spPr>
        <p:txBody>
          <a:bodyPr anchor="b">
            <a:normAutofit/>
          </a:bodyPr>
          <a:lstStyle>
            <a:lvl1pPr algn="l">
              <a:defRPr sz="6500">
                <a:solidFill>
                  <a:srgbClr val="50287D"/>
                </a:solidFill>
              </a:defRPr>
            </a:lvl1pPr>
          </a:lstStyle>
          <a:p>
            <a:r>
              <a:rPr lang="en-US" dirty="0"/>
              <a:t>Click to edit Master title style</a:t>
            </a:r>
          </a:p>
        </p:txBody>
      </p:sp>
      <p:sp>
        <p:nvSpPr>
          <p:cNvPr id="5" name="Subtitle 2">
            <a:extLst>
              <a:ext uri="{FF2B5EF4-FFF2-40B4-BE49-F238E27FC236}">
                <a16:creationId xmlns:a16="http://schemas.microsoft.com/office/drawing/2014/main" id="{8D5C4A0F-C6D6-1F4B-BAF8-4C65F410FBE7}"/>
              </a:ext>
            </a:extLst>
          </p:cNvPr>
          <p:cNvSpPr>
            <a:spLocks noGrp="1"/>
          </p:cNvSpPr>
          <p:nvPr>
            <p:ph type="subTitle" idx="1"/>
          </p:nvPr>
        </p:nvSpPr>
        <p:spPr>
          <a:xfrm>
            <a:off x="1138768" y="3940678"/>
            <a:ext cx="9144000" cy="16557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a:extLst>
              <a:ext uri="{FF2B5EF4-FFF2-40B4-BE49-F238E27FC236}">
                <a16:creationId xmlns:a16="http://schemas.microsoft.com/office/drawing/2014/main" id="{10B71AB1-10FF-0247-88D1-5876B8F12326}"/>
              </a:ext>
            </a:extLst>
          </p:cNvPr>
          <p:cNvPicPr>
            <a:picLocks noChangeAspect="1"/>
          </p:cNvPicPr>
          <p:nvPr userDrawn="1"/>
        </p:nvPicPr>
        <p:blipFill>
          <a:blip r:embed="rId2"/>
          <a:srcRect/>
          <a:stretch/>
        </p:blipFill>
        <p:spPr>
          <a:xfrm>
            <a:off x="10185857" y="6081710"/>
            <a:ext cx="1642351" cy="526673"/>
          </a:xfrm>
          <a:prstGeom prst="rect">
            <a:avLst/>
          </a:prstGeom>
        </p:spPr>
      </p:pic>
    </p:spTree>
    <p:extLst>
      <p:ext uri="{BB962C8B-B14F-4D97-AF65-F5344CB8AC3E}">
        <p14:creationId xmlns:p14="http://schemas.microsoft.com/office/powerpoint/2010/main" val="14351694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6 Icons Purple">
    <p:bg>
      <p:bgPr>
        <a:solidFill>
          <a:srgbClr val="50287D">
            <a:alpha val="30000"/>
          </a:srgbClr>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BE145080-208F-9D40-BE41-9DEA6FBDA9CD}"/>
              </a:ext>
            </a:extLst>
          </p:cNvPr>
          <p:cNvSpPr>
            <a:spLocks noGrp="1"/>
          </p:cNvSpPr>
          <p:nvPr>
            <p:ph type="body" sz="quarter" idx="10" hasCustomPrompt="1"/>
          </p:nvPr>
        </p:nvSpPr>
        <p:spPr>
          <a:xfrm>
            <a:off x="910612"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14" name="Text Placeholder 15">
            <a:extLst>
              <a:ext uri="{FF2B5EF4-FFF2-40B4-BE49-F238E27FC236}">
                <a16:creationId xmlns:a16="http://schemas.microsoft.com/office/drawing/2014/main" id="{B64F177F-2DFB-BF41-BF2B-2E794F864106}"/>
              </a:ext>
            </a:extLst>
          </p:cNvPr>
          <p:cNvSpPr>
            <a:spLocks noGrp="1"/>
          </p:cNvSpPr>
          <p:nvPr>
            <p:ph type="body" sz="quarter" idx="11" hasCustomPrompt="1"/>
          </p:nvPr>
        </p:nvSpPr>
        <p:spPr>
          <a:xfrm>
            <a:off x="4568212"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6" name="Text Placeholder 15">
            <a:extLst>
              <a:ext uri="{FF2B5EF4-FFF2-40B4-BE49-F238E27FC236}">
                <a16:creationId xmlns:a16="http://schemas.microsoft.com/office/drawing/2014/main" id="{B1FD2A67-DA81-244A-B065-3E3504E18251}"/>
              </a:ext>
            </a:extLst>
          </p:cNvPr>
          <p:cNvSpPr>
            <a:spLocks noGrp="1"/>
          </p:cNvSpPr>
          <p:nvPr>
            <p:ph type="body" sz="quarter" idx="12" hasCustomPrompt="1"/>
          </p:nvPr>
        </p:nvSpPr>
        <p:spPr>
          <a:xfrm>
            <a:off x="8257896"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8" name="Text Placeholder 15">
            <a:extLst>
              <a:ext uri="{FF2B5EF4-FFF2-40B4-BE49-F238E27FC236}">
                <a16:creationId xmlns:a16="http://schemas.microsoft.com/office/drawing/2014/main" id="{4CF66D8F-AE9A-C44A-BA28-7C13C7E1FBA1}"/>
              </a:ext>
            </a:extLst>
          </p:cNvPr>
          <p:cNvSpPr>
            <a:spLocks noGrp="1"/>
          </p:cNvSpPr>
          <p:nvPr>
            <p:ph type="body" sz="quarter" idx="13" hasCustomPrompt="1"/>
          </p:nvPr>
        </p:nvSpPr>
        <p:spPr>
          <a:xfrm>
            <a:off x="910612"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30" name="Text Placeholder 15">
            <a:extLst>
              <a:ext uri="{FF2B5EF4-FFF2-40B4-BE49-F238E27FC236}">
                <a16:creationId xmlns:a16="http://schemas.microsoft.com/office/drawing/2014/main" id="{C5525F1B-7279-0C47-8F8B-3660F69A062F}"/>
              </a:ext>
            </a:extLst>
          </p:cNvPr>
          <p:cNvSpPr>
            <a:spLocks noGrp="1"/>
          </p:cNvSpPr>
          <p:nvPr>
            <p:ph type="body" sz="quarter" idx="14" hasCustomPrompt="1"/>
          </p:nvPr>
        </p:nvSpPr>
        <p:spPr>
          <a:xfrm>
            <a:off x="4568212"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32" name="Text Placeholder 15">
            <a:extLst>
              <a:ext uri="{FF2B5EF4-FFF2-40B4-BE49-F238E27FC236}">
                <a16:creationId xmlns:a16="http://schemas.microsoft.com/office/drawing/2014/main" id="{AD820D01-D46B-B047-A323-A39EF3742B4E}"/>
              </a:ext>
            </a:extLst>
          </p:cNvPr>
          <p:cNvSpPr>
            <a:spLocks noGrp="1"/>
          </p:cNvSpPr>
          <p:nvPr>
            <p:ph type="body" sz="quarter" idx="15" hasCustomPrompt="1"/>
          </p:nvPr>
        </p:nvSpPr>
        <p:spPr>
          <a:xfrm>
            <a:off x="8257896"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17" name="Picture Placeholder 10">
            <a:extLst>
              <a:ext uri="{FF2B5EF4-FFF2-40B4-BE49-F238E27FC236}">
                <a16:creationId xmlns:a16="http://schemas.microsoft.com/office/drawing/2014/main" id="{539D574E-DE83-054D-A841-AC64C69A5F08}"/>
              </a:ext>
            </a:extLst>
          </p:cNvPr>
          <p:cNvSpPr>
            <a:spLocks noGrp="1"/>
          </p:cNvSpPr>
          <p:nvPr>
            <p:ph type="pic" sz="quarter" idx="27" hasCustomPrompt="1"/>
          </p:nvPr>
        </p:nvSpPr>
        <p:spPr>
          <a:xfrm>
            <a:off x="1817531" y="1025598"/>
            <a:ext cx="1112108" cy="1112108"/>
          </a:xfrm>
          <a:prstGeom prst="ellipse">
            <a:avLst/>
          </a:prstGeom>
          <a:solidFill>
            <a:schemeClr val="bg1">
              <a:alpha val="0"/>
            </a:schemeClr>
          </a:solidFill>
        </p:spPr>
        <p:txBody>
          <a:bodyPr/>
          <a:lstStyle/>
          <a:p>
            <a:r>
              <a:rPr lang="en-US" dirty="0"/>
              <a:t> </a:t>
            </a:r>
          </a:p>
        </p:txBody>
      </p:sp>
      <p:sp>
        <p:nvSpPr>
          <p:cNvPr id="18" name="Picture Placeholder 10">
            <a:extLst>
              <a:ext uri="{FF2B5EF4-FFF2-40B4-BE49-F238E27FC236}">
                <a16:creationId xmlns:a16="http://schemas.microsoft.com/office/drawing/2014/main" id="{14527C69-3D54-774A-81B5-85FF8AAB27D3}"/>
              </a:ext>
            </a:extLst>
          </p:cNvPr>
          <p:cNvSpPr>
            <a:spLocks noGrp="1"/>
          </p:cNvSpPr>
          <p:nvPr>
            <p:ph type="pic" sz="quarter" idx="28" hasCustomPrompt="1"/>
          </p:nvPr>
        </p:nvSpPr>
        <p:spPr>
          <a:xfrm>
            <a:off x="1817531" y="3289826"/>
            <a:ext cx="1112108" cy="1112108"/>
          </a:xfrm>
          <a:prstGeom prst="ellipse">
            <a:avLst/>
          </a:prstGeom>
          <a:solidFill>
            <a:schemeClr val="bg1">
              <a:alpha val="0"/>
            </a:schemeClr>
          </a:solidFill>
        </p:spPr>
        <p:txBody>
          <a:bodyPr/>
          <a:lstStyle/>
          <a:p>
            <a:r>
              <a:rPr lang="en-US" dirty="0"/>
              <a:t> </a:t>
            </a:r>
          </a:p>
        </p:txBody>
      </p:sp>
      <p:sp>
        <p:nvSpPr>
          <p:cNvPr id="19" name="Picture Placeholder 10">
            <a:extLst>
              <a:ext uri="{FF2B5EF4-FFF2-40B4-BE49-F238E27FC236}">
                <a16:creationId xmlns:a16="http://schemas.microsoft.com/office/drawing/2014/main" id="{BF1AF0E6-10B9-2B4D-98F3-70DD112803DA}"/>
              </a:ext>
            </a:extLst>
          </p:cNvPr>
          <p:cNvSpPr>
            <a:spLocks noGrp="1"/>
          </p:cNvSpPr>
          <p:nvPr>
            <p:ph type="pic" sz="quarter" idx="29" hasCustomPrompt="1"/>
          </p:nvPr>
        </p:nvSpPr>
        <p:spPr>
          <a:xfrm>
            <a:off x="5496902" y="1025598"/>
            <a:ext cx="1112108" cy="1112108"/>
          </a:xfrm>
          <a:prstGeom prst="ellipse">
            <a:avLst/>
          </a:prstGeom>
          <a:solidFill>
            <a:schemeClr val="bg1">
              <a:alpha val="0"/>
            </a:schemeClr>
          </a:solidFill>
        </p:spPr>
        <p:txBody>
          <a:bodyPr/>
          <a:lstStyle/>
          <a:p>
            <a:r>
              <a:rPr lang="en-US" dirty="0"/>
              <a:t> </a:t>
            </a:r>
          </a:p>
        </p:txBody>
      </p:sp>
      <p:sp>
        <p:nvSpPr>
          <p:cNvPr id="20" name="Picture Placeholder 10">
            <a:extLst>
              <a:ext uri="{FF2B5EF4-FFF2-40B4-BE49-F238E27FC236}">
                <a16:creationId xmlns:a16="http://schemas.microsoft.com/office/drawing/2014/main" id="{EAEBBDB8-A68F-F846-9FEB-CF19624A6A2C}"/>
              </a:ext>
            </a:extLst>
          </p:cNvPr>
          <p:cNvSpPr>
            <a:spLocks noGrp="1"/>
          </p:cNvSpPr>
          <p:nvPr>
            <p:ph type="pic" sz="quarter" idx="30" hasCustomPrompt="1"/>
          </p:nvPr>
        </p:nvSpPr>
        <p:spPr>
          <a:xfrm>
            <a:off x="5496902" y="3289826"/>
            <a:ext cx="1112108" cy="1112108"/>
          </a:xfrm>
          <a:prstGeom prst="ellipse">
            <a:avLst/>
          </a:prstGeom>
          <a:solidFill>
            <a:schemeClr val="bg1">
              <a:alpha val="0"/>
            </a:schemeClr>
          </a:solidFill>
        </p:spPr>
        <p:txBody>
          <a:bodyPr/>
          <a:lstStyle/>
          <a:p>
            <a:r>
              <a:rPr lang="en-US" dirty="0"/>
              <a:t> </a:t>
            </a:r>
          </a:p>
        </p:txBody>
      </p:sp>
      <p:sp>
        <p:nvSpPr>
          <p:cNvPr id="21" name="Picture Placeholder 10">
            <a:extLst>
              <a:ext uri="{FF2B5EF4-FFF2-40B4-BE49-F238E27FC236}">
                <a16:creationId xmlns:a16="http://schemas.microsoft.com/office/drawing/2014/main" id="{B7802D09-6822-6B4E-9F4B-AC9EFE249B39}"/>
              </a:ext>
            </a:extLst>
          </p:cNvPr>
          <p:cNvSpPr>
            <a:spLocks noGrp="1"/>
          </p:cNvSpPr>
          <p:nvPr>
            <p:ph type="pic" sz="quarter" idx="31" hasCustomPrompt="1"/>
          </p:nvPr>
        </p:nvSpPr>
        <p:spPr>
          <a:xfrm>
            <a:off x="9143616" y="1025598"/>
            <a:ext cx="1112108" cy="1112108"/>
          </a:xfrm>
          <a:prstGeom prst="ellipse">
            <a:avLst/>
          </a:prstGeom>
          <a:solidFill>
            <a:schemeClr val="bg1">
              <a:alpha val="0"/>
            </a:schemeClr>
          </a:solidFill>
        </p:spPr>
        <p:txBody>
          <a:bodyPr/>
          <a:lstStyle/>
          <a:p>
            <a:r>
              <a:rPr lang="en-US" dirty="0"/>
              <a:t> </a:t>
            </a:r>
          </a:p>
        </p:txBody>
      </p:sp>
      <p:sp>
        <p:nvSpPr>
          <p:cNvPr id="22" name="Picture Placeholder 10">
            <a:extLst>
              <a:ext uri="{FF2B5EF4-FFF2-40B4-BE49-F238E27FC236}">
                <a16:creationId xmlns:a16="http://schemas.microsoft.com/office/drawing/2014/main" id="{89076E85-973F-D14D-BC05-F861C05D970E}"/>
              </a:ext>
            </a:extLst>
          </p:cNvPr>
          <p:cNvSpPr>
            <a:spLocks noGrp="1"/>
          </p:cNvSpPr>
          <p:nvPr>
            <p:ph type="pic" sz="quarter" idx="32" hasCustomPrompt="1"/>
          </p:nvPr>
        </p:nvSpPr>
        <p:spPr>
          <a:xfrm>
            <a:off x="9143616" y="3289826"/>
            <a:ext cx="1112108" cy="1112108"/>
          </a:xfrm>
          <a:prstGeom prst="ellipse">
            <a:avLst/>
          </a:prstGeom>
          <a:solidFill>
            <a:schemeClr val="bg1">
              <a:alpha val="0"/>
            </a:schemeClr>
          </a:solidFill>
        </p:spPr>
        <p:txBody>
          <a:bodyPr/>
          <a:lstStyle/>
          <a:p>
            <a:r>
              <a:rPr lang="en-US" dirty="0"/>
              <a:t> </a:t>
            </a:r>
          </a:p>
        </p:txBody>
      </p:sp>
      <p:grpSp>
        <p:nvGrpSpPr>
          <p:cNvPr id="29" name="Group 28">
            <a:extLst>
              <a:ext uri="{FF2B5EF4-FFF2-40B4-BE49-F238E27FC236}">
                <a16:creationId xmlns:a16="http://schemas.microsoft.com/office/drawing/2014/main" id="{F38EC505-A56B-894E-8E50-FDF2AED85E38}"/>
              </a:ext>
            </a:extLst>
          </p:cNvPr>
          <p:cNvGrpSpPr/>
          <p:nvPr userDrawn="1"/>
        </p:nvGrpSpPr>
        <p:grpSpPr>
          <a:xfrm>
            <a:off x="0" y="5869173"/>
            <a:ext cx="12192000" cy="988828"/>
            <a:chOff x="11575" y="5869172"/>
            <a:chExt cx="12192000" cy="988828"/>
          </a:xfrm>
        </p:grpSpPr>
        <p:sp>
          <p:nvSpPr>
            <p:cNvPr id="31" name="Rectangle 30">
              <a:extLst>
                <a:ext uri="{FF2B5EF4-FFF2-40B4-BE49-F238E27FC236}">
                  <a16:creationId xmlns:a16="http://schemas.microsoft.com/office/drawing/2014/main" id="{9770F6A9-3A2C-DA44-9260-52F20392DEF7}"/>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a:extLst>
                <a:ext uri="{FF2B5EF4-FFF2-40B4-BE49-F238E27FC236}">
                  <a16:creationId xmlns:a16="http://schemas.microsoft.com/office/drawing/2014/main" id="{A7D8BCFC-878F-3B40-A788-F9B61FB531F6}"/>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34" name="Slide Number Placeholder 5">
            <a:extLst>
              <a:ext uri="{FF2B5EF4-FFF2-40B4-BE49-F238E27FC236}">
                <a16:creationId xmlns:a16="http://schemas.microsoft.com/office/drawing/2014/main" id="{68540C84-E8C4-7B43-B69B-7179CC371DD8}"/>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23399382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 Icons Light Blue">
    <p:bg>
      <p:bgPr>
        <a:solidFill>
          <a:srgbClr val="A7DBF1"/>
        </a:solidFill>
        <a:effectLst/>
      </p:bgPr>
    </p:bg>
    <p:spTree>
      <p:nvGrpSpPr>
        <p:cNvPr id="1" name=""/>
        <p:cNvGrpSpPr/>
        <p:nvPr/>
      </p:nvGrpSpPr>
      <p:grpSpPr>
        <a:xfrm>
          <a:off x="0" y="0"/>
          <a:ext cx="0" cy="0"/>
          <a:chOff x="0" y="0"/>
          <a:chExt cx="0" cy="0"/>
        </a:xfrm>
      </p:grpSpPr>
      <p:sp>
        <p:nvSpPr>
          <p:cNvPr id="9" name="Text Placeholder 15">
            <a:extLst>
              <a:ext uri="{FF2B5EF4-FFF2-40B4-BE49-F238E27FC236}">
                <a16:creationId xmlns:a16="http://schemas.microsoft.com/office/drawing/2014/main" id="{F67977D7-42D5-204F-8143-A78080A62EAA}"/>
              </a:ext>
            </a:extLst>
          </p:cNvPr>
          <p:cNvSpPr>
            <a:spLocks noGrp="1"/>
          </p:cNvSpPr>
          <p:nvPr>
            <p:ph type="body" sz="quarter" idx="10" hasCustomPrompt="1"/>
          </p:nvPr>
        </p:nvSpPr>
        <p:spPr>
          <a:xfrm>
            <a:off x="910612"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11" name="Text Placeholder 15">
            <a:extLst>
              <a:ext uri="{FF2B5EF4-FFF2-40B4-BE49-F238E27FC236}">
                <a16:creationId xmlns:a16="http://schemas.microsoft.com/office/drawing/2014/main" id="{98AD3190-CDA2-D342-82E2-3319F37971E6}"/>
              </a:ext>
            </a:extLst>
          </p:cNvPr>
          <p:cNvSpPr>
            <a:spLocks noGrp="1"/>
          </p:cNvSpPr>
          <p:nvPr>
            <p:ph type="body" sz="quarter" idx="11" hasCustomPrompt="1"/>
          </p:nvPr>
        </p:nvSpPr>
        <p:spPr>
          <a:xfrm>
            <a:off x="4568212"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0" name="Text Placeholder 15">
            <a:extLst>
              <a:ext uri="{FF2B5EF4-FFF2-40B4-BE49-F238E27FC236}">
                <a16:creationId xmlns:a16="http://schemas.microsoft.com/office/drawing/2014/main" id="{CA915494-DCC5-6D48-A008-6F31BEDDD043}"/>
              </a:ext>
            </a:extLst>
          </p:cNvPr>
          <p:cNvSpPr>
            <a:spLocks noGrp="1"/>
          </p:cNvSpPr>
          <p:nvPr>
            <p:ph type="body" sz="quarter" idx="12" hasCustomPrompt="1"/>
          </p:nvPr>
        </p:nvSpPr>
        <p:spPr>
          <a:xfrm>
            <a:off x="8257896"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2" name="Text Placeholder 15">
            <a:extLst>
              <a:ext uri="{FF2B5EF4-FFF2-40B4-BE49-F238E27FC236}">
                <a16:creationId xmlns:a16="http://schemas.microsoft.com/office/drawing/2014/main" id="{2D7DFE59-0E7E-714E-9606-E75E37824ABF}"/>
              </a:ext>
            </a:extLst>
          </p:cNvPr>
          <p:cNvSpPr>
            <a:spLocks noGrp="1"/>
          </p:cNvSpPr>
          <p:nvPr>
            <p:ph type="body" sz="quarter" idx="13" hasCustomPrompt="1"/>
          </p:nvPr>
        </p:nvSpPr>
        <p:spPr>
          <a:xfrm>
            <a:off x="910612"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4" name="Text Placeholder 15">
            <a:extLst>
              <a:ext uri="{FF2B5EF4-FFF2-40B4-BE49-F238E27FC236}">
                <a16:creationId xmlns:a16="http://schemas.microsoft.com/office/drawing/2014/main" id="{A52D0ACE-26F4-6E49-BF71-CE56E70D73F9}"/>
              </a:ext>
            </a:extLst>
          </p:cNvPr>
          <p:cNvSpPr>
            <a:spLocks noGrp="1"/>
          </p:cNvSpPr>
          <p:nvPr>
            <p:ph type="body" sz="quarter" idx="14" hasCustomPrompt="1"/>
          </p:nvPr>
        </p:nvSpPr>
        <p:spPr>
          <a:xfrm>
            <a:off x="4568212"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6" name="Text Placeholder 15">
            <a:extLst>
              <a:ext uri="{FF2B5EF4-FFF2-40B4-BE49-F238E27FC236}">
                <a16:creationId xmlns:a16="http://schemas.microsoft.com/office/drawing/2014/main" id="{8BA05164-6DB1-D24A-84E0-7A8F125C3A4B}"/>
              </a:ext>
            </a:extLst>
          </p:cNvPr>
          <p:cNvSpPr>
            <a:spLocks noGrp="1"/>
          </p:cNvSpPr>
          <p:nvPr>
            <p:ph type="body" sz="quarter" idx="15" hasCustomPrompt="1"/>
          </p:nvPr>
        </p:nvSpPr>
        <p:spPr>
          <a:xfrm>
            <a:off x="8257896"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14" name="Picture Placeholder 10">
            <a:extLst>
              <a:ext uri="{FF2B5EF4-FFF2-40B4-BE49-F238E27FC236}">
                <a16:creationId xmlns:a16="http://schemas.microsoft.com/office/drawing/2014/main" id="{F3D52021-DA85-7945-872A-16223D0D652F}"/>
              </a:ext>
            </a:extLst>
          </p:cNvPr>
          <p:cNvSpPr>
            <a:spLocks noGrp="1"/>
          </p:cNvSpPr>
          <p:nvPr>
            <p:ph type="pic" sz="quarter" idx="27" hasCustomPrompt="1"/>
          </p:nvPr>
        </p:nvSpPr>
        <p:spPr>
          <a:xfrm>
            <a:off x="1817531" y="1025598"/>
            <a:ext cx="1112108" cy="1112108"/>
          </a:xfrm>
          <a:prstGeom prst="ellipse">
            <a:avLst/>
          </a:prstGeom>
          <a:solidFill>
            <a:schemeClr val="bg1">
              <a:alpha val="0"/>
            </a:schemeClr>
          </a:solidFill>
        </p:spPr>
        <p:txBody>
          <a:bodyPr/>
          <a:lstStyle/>
          <a:p>
            <a:r>
              <a:rPr lang="en-US" dirty="0"/>
              <a:t> </a:t>
            </a:r>
          </a:p>
        </p:txBody>
      </p:sp>
      <p:sp>
        <p:nvSpPr>
          <p:cNvPr id="15" name="Picture Placeholder 10">
            <a:extLst>
              <a:ext uri="{FF2B5EF4-FFF2-40B4-BE49-F238E27FC236}">
                <a16:creationId xmlns:a16="http://schemas.microsoft.com/office/drawing/2014/main" id="{F6966146-B114-D146-8A62-A3B70E660E45}"/>
              </a:ext>
            </a:extLst>
          </p:cNvPr>
          <p:cNvSpPr>
            <a:spLocks noGrp="1"/>
          </p:cNvSpPr>
          <p:nvPr>
            <p:ph type="pic" sz="quarter" idx="28" hasCustomPrompt="1"/>
          </p:nvPr>
        </p:nvSpPr>
        <p:spPr>
          <a:xfrm>
            <a:off x="1817531" y="3289826"/>
            <a:ext cx="1112108" cy="1112108"/>
          </a:xfrm>
          <a:prstGeom prst="ellipse">
            <a:avLst/>
          </a:prstGeom>
          <a:solidFill>
            <a:schemeClr val="bg1">
              <a:alpha val="0"/>
            </a:schemeClr>
          </a:solidFill>
        </p:spPr>
        <p:txBody>
          <a:bodyPr/>
          <a:lstStyle/>
          <a:p>
            <a:r>
              <a:rPr lang="en-US" dirty="0"/>
              <a:t> </a:t>
            </a:r>
          </a:p>
        </p:txBody>
      </p:sp>
      <p:sp>
        <p:nvSpPr>
          <p:cNvPr id="16" name="Picture Placeholder 10">
            <a:extLst>
              <a:ext uri="{FF2B5EF4-FFF2-40B4-BE49-F238E27FC236}">
                <a16:creationId xmlns:a16="http://schemas.microsoft.com/office/drawing/2014/main" id="{36C4A66A-FE47-E342-BF53-2903CABE08D6}"/>
              </a:ext>
            </a:extLst>
          </p:cNvPr>
          <p:cNvSpPr>
            <a:spLocks noGrp="1"/>
          </p:cNvSpPr>
          <p:nvPr>
            <p:ph type="pic" sz="quarter" idx="29" hasCustomPrompt="1"/>
          </p:nvPr>
        </p:nvSpPr>
        <p:spPr>
          <a:xfrm>
            <a:off x="5496902" y="1025598"/>
            <a:ext cx="1112108" cy="1112108"/>
          </a:xfrm>
          <a:prstGeom prst="ellipse">
            <a:avLst/>
          </a:prstGeom>
          <a:solidFill>
            <a:schemeClr val="bg1">
              <a:alpha val="0"/>
            </a:schemeClr>
          </a:solidFill>
        </p:spPr>
        <p:txBody>
          <a:bodyPr/>
          <a:lstStyle/>
          <a:p>
            <a:r>
              <a:rPr lang="en-US" dirty="0"/>
              <a:t> </a:t>
            </a:r>
          </a:p>
        </p:txBody>
      </p:sp>
      <p:sp>
        <p:nvSpPr>
          <p:cNvPr id="17" name="Picture Placeholder 10">
            <a:extLst>
              <a:ext uri="{FF2B5EF4-FFF2-40B4-BE49-F238E27FC236}">
                <a16:creationId xmlns:a16="http://schemas.microsoft.com/office/drawing/2014/main" id="{B8CCDFDC-0A19-004E-B2F2-28C635A4CE49}"/>
              </a:ext>
            </a:extLst>
          </p:cNvPr>
          <p:cNvSpPr>
            <a:spLocks noGrp="1"/>
          </p:cNvSpPr>
          <p:nvPr>
            <p:ph type="pic" sz="quarter" idx="30" hasCustomPrompt="1"/>
          </p:nvPr>
        </p:nvSpPr>
        <p:spPr>
          <a:xfrm>
            <a:off x="5496902" y="3289826"/>
            <a:ext cx="1112108" cy="1112108"/>
          </a:xfrm>
          <a:prstGeom prst="ellipse">
            <a:avLst/>
          </a:prstGeom>
          <a:solidFill>
            <a:schemeClr val="bg1">
              <a:alpha val="0"/>
            </a:schemeClr>
          </a:solidFill>
        </p:spPr>
        <p:txBody>
          <a:bodyPr/>
          <a:lstStyle/>
          <a:p>
            <a:r>
              <a:rPr lang="en-US" dirty="0"/>
              <a:t> </a:t>
            </a:r>
          </a:p>
        </p:txBody>
      </p:sp>
      <p:sp>
        <p:nvSpPr>
          <p:cNvPr id="18" name="Picture Placeholder 10">
            <a:extLst>
              <a:ext uri="{FF2B5EF4-FFF2-40B4-BE49-F238E27FC236}">
                <a16:creationId xmlns:a16="http://schemas.microsoft.com/office/drawing/2014/main" id="{F8D5597F-9992-E743-B73D-FB50A4BD5F9D}"/>
              </a:ext>
            </a:extLst>
          </p:cNvPr>
          <p:cNvSpPr>
            <a:spLocks noGrp="1"/>
          </p:cNvSpPr>
          <p:nvPr>
            <p:ph type="pic" sz="quarter" idx="31" hasCustomPrompt="1"/>
          </p:nvPr>
        </p:nvSpPr>
        <p:spPr>
          <a:xfrm>
            <a:off x="9143616" y="1025598"/>
            <a:ext cx="1112108" cy="1112108"/>
          </a:xfrm>
          <a:prstGeom prst="ellipse">
            <a:avLst/>
          </a:prstGeom>
          <a:solidFill>
            <a:schemeClr val="bg1">
              <a:alpha val="0"/>
            </a:schemeClr>
          </a:solidFill>
        </p:spPr>
        <p:txBody>
          <a:bodyPr/>
          <a:lstStyle/>
          <a:p>
            <a:r>
              <a:rPr lang="en-US" dirty="0"/>
              <a:t> </a:t>
            </a:r>
          </a:p>
        </p:txBody>
      </p:sp>
      <p:sp>
        <p:nvSpPr>
          <p:cNvPr id="19" name="Picture Placeholder 10">
            <a:extLst>
              <a:ext uri="{FF2B5EF4-FFF2-40B4-BE49-F238E27FC236}">
                <a16:creationId xmlns:a16="http://schemas.microsoft.com/office/drawing/2014/main" id="{203404B5-59EF-F14C-AAB8-71D602F80C6C}"/>
              </a:ext>
            </a:extLst>
          </p:cNvPr>
          <p:cNvSpPr>
            <a:spLocks noGrp="1"/>
          </p:cNvSpPr>
          <p:nvPr>
            <p:ph type="pic" sz="quarter" idx="32" hasCustomPrompt="1"/>
          </p:nvPr>
        </p:nvSpPr>
        <p:spPr>
          <a:xfrm>
            <a:off x="9143616" y="3289826"/>
            <a:ext cx="1112108" cy="1112108"/>
          </a:xfrm>
          <a:prstGeom prst="ellipse">
            <a:avLst/>
          </a:prstGeom>
          <a:solidFill>
            <a:schemeClr val="bg1">
              <a:alpha val="0"/>
            </a:schemeClr>
          </a:solidFill>
        </p:spPr>
        <p:txBody>
          <a:bodyPr/>
          <a:lstStyle/>
          <a:p>
            <a:r>
              <a:rPr lang="en-US" dirty="0"/>
              <a:t> </a:t>
            </a:r>
          </a:p>
        </p:txBody>
      </p:sp>
    </p:spTree>
    <p:extLst>
      <p:ext uri="{BB962C8B-B14F-4D97-AF65-F5344CB8AC3E}">
        <p14:creationId xmlns:p14="http://schemas.microsoft.com/office/powerpoint/2010/main" val="40362508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 Icons Orange">
    <p:bg>
      <p:bgPr>
        <a:solidFill>
          <a:srgbClr val="E8954C"/>
        </a:solidFill>
        <a:effectLst/>
      </p:bgPr>
    </p:bg>
    <p:spTree>
      <p:nvGrpSpPr>
        <p:cNvPr id="1" name=""/>
        <p:cNvGrpSpPr/>
        <p:nvPr/>
      </p:nvGrpSpPr>
      <p:grpSpPr>
        <a:xfrm>
          <a:off x="0" y="0"/>
          <a:ext cx="0" cy="0"/>
          <a:chOff x="0" y="0"/>
          <a:chExt cx="0" cy="0"/>
        </a:xfrm>
      </p:grpSpPr>
      <p:sp>
        <p:nvSpPr>
          <p:cNvPr id="9" name="Text Placeholder 15">
            <a:extLst>
              <a:ext uri="{FF2B5EF4-FFF2-40B4-BE49-F238E27FC236}">
                <a16:creationId xmlns:a16="http://schemas.microsoft.com/office/drawing/2014/main" id="{F67977D7-42D5-204F-8143-A78080A62EAA}"/>
              </a:ext>
            </a:extLst>
          </p:cNvPr>
          <p:cNvSpPr>
            <a:spLocks noGrp="1"/>
          </p:cNvSpPr>
          <p:nvPr>
            <p:ph type="body" sz="quarter" idx="10" hasCustomPrompt="1"/>
          </p:nvPr>
        </p:nvSpPr>
        <p:spPr>
          <a:xfrm>
            <a:off x="910612"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11" name="Text Placeholder 15">
            <a:extLst>
              <a:ext uri="{FF2B5EF4-FFF2-40B4-BE49-F238E27FC236}">
                <a16:creationId xmlns:a16="http://schemas.microsoft.com/office/drawing/2014/main" id="{98AD3190-CDA2-D342-82E2-3319F37971E6}"/>
              </a:ext>
            </a:extLst>
          </p:cNvPr>
          <p:cNvSpPr>
            <a:spLocks noGrp="1"/>
          </p:cNvSpPr>
          <p:nvPr>
            <p:ph type="body" sz="quarter" idx="11" hasCustomPrompt="1"/>
          </p:nvPr>
        </p:nvSpPr>
        <p:spPr>
          <a:xfrm>
            <a:off x="4568212"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0" name="Text Placeholder 15">
            <a:extLst>
              <a:ext uri="{FF2B5EF4-FFF2-40B4-BE49-F238E27FC236}">
                <a16:creationId xmlns:a16="http://schemas.microsoft.com/office/drawing/2014/main" id="{CA915494-DCC5-6D48-A008-6F31BEDDD043}"/>
              </a:ext>
            </a:extLst>
          </p:cNvPr>
          <p:cNvSpPr>
            <a:spLocks noGrp="1"/>
          </p:cNvSpPr>
          <p:nvPr>
            <p:ph type="body" sz="quarter" idx="12" hasCustomPrompt="1"/>
          </p:nvPr>
        </p:nvSpPr>
        <p:spPr>
          <a:xfrm>
            <a:off x="8257896"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2" name="Text Placeholder 15">
            <a:extLst>
              <a:ext uri="{FF2B5EF4-FFF2-40B4-BE49-F238E27FC236}">
                <a16:creationId xmlns:a16="http://schemas.microsoft.com/office/drawing/2014/main" id="{2D7DFE59-0E7E-714E-9606-E75E37824ABF}"/>
              </a:ext>
            </a:extLst>
          </p:cNvPr>
          <p:cNvSpPr>
            <a:spLocks noGrp="1"/>
          </p:cNvSpPr>
          <p:nvPr>
            <p:ph type="body" sz="quarter" idx="13" hasCustomPrompt="1"/>
          </p:nvPr>
        </p:nvSpPr>
        <p:spPr>
          <a:xfrm>
            <a:off x="910612"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4" name="Text Placeholder 15">
            <a:extLst>
              <a:ext uri="{FF2B5EF4-FFF2-40B4-BE49-F238E27FC236}">
                <a16:creationId xmlns:a16="http://schemas.microsoft.com/office/drawing/2014/main" id="{A52D0ACE-26F4-6E49-BF71-CE56E70D73F9}"/>
              </a:ext>
            </a:extLst>
          </p:cNvPr>
          <p:cNvSpPr>
            <a:spLocks noGrp="1"/>
          </p:cNvSpPr>
          <p:nvPr>
            <p:ph type="body" sz="quarter" idx="14" hasCustomPrompt="1"/>
          </p:nvPr>
        </p:nvSpPr>
        <p:spPr>
          <a:xfrm>
            <a:off x="4568212"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6" name="Text Placeholder 15">
            <a:extLst>
              <a:ext uri="{FF2B5EF4-FFF2-40B4-BE49-F238E27FC236}">
                <a16:creationId xmlns:a16="http://schemas.microsoft.com/office/drawing/2014/main" id="{8BA05164-6DB1-D24A-84E0-7A8F125C3A4B}"/>
              </a:ext>
            </a:extLst>
          </p:cNvPr>
          <p:cNvSpPr>
            <a:spLocks noGrp="1"/>
          </p:cNvSpPr>
          <p:nvPr>
            <p:ph type="body" sz="quarter" idx="15" hasCustomPrompt="1"/>
          </p:nvPr>
        </p:nvSpPr>
        <p:spPr>
          <a:xfrm>
            <a:off x="8257896"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14" name="Picture Placeholder 10">
            <a:extLst>
              <a:ext uri="{FF2B5EF4-FFF2-40B4-BE49-F238E27FC236}">
                <a16:creationId xmlns:a16="http://schemas.microsoft.com/office/drawing/2014/main" id="{F3D52021-DA85-7945-872A-16223D0D652F}"/>
              </a:ext>
            </a:extLst>
          </p:cNvPr>
          <p:cNvSpPr>
            <a:spLocks noGrp="1"/>
          </p:cNvSpPr>
          <p:nvPr>
            <p:ph type="pic" sz="quarter" idx="27" hasCustomPrompt="1"/>
          </p:nvPr>
        </p:nvSpPr>
        <p:spPr>
          <a:xfrm>
            <a:off x="1817531" y="1025598"/>
            <a:ext cx="1112108" cy="1112108"/>
          </a:xfrm>
          <a:prstGeom prst="ellipse">
            <a:avLst/>
          </a:prstGeom>
          <a:solidFill>
            <a:schemeClr val="bg1">
              <a:alpha val="0"/>
            </a:schemeClr>
          </a:solidFill>
        </p:spPr>
        <p:txBody>
          <a:bodyPr/>
          <a:lstStyle/>
          <a:p>
            <a:r>
              <a:rPr lang="en-US" dirty="0"/>
              <a:t> </a:t>
            </a:r>
          </a:p>
        </p:txBody>
      </p:sp>
      <p:sp>
        <p:nvSpPr>
          <p:cNvPr id="15" name="Picture Placeholder 10">
            <a:extLst>
              <a:ext uri="{FF2B5EF4-FFF2-40B4-BE49-F238E27FC236}">
                <a16:creationId xmlns:a16="http://schemas.microsoft.com/office/drawing/2014/main" id="{F6966146-B114-D146-8A62-A3B70E660E45}"/>
              </a:ext>
            </a:extLst>
          </p:cNvPr>
          <p:cNvSpPr>
            <a:spLocks noGrp="1"/>
          </p:cNvSpPr>
          <p:nvPr>
            <p:ph type="pic" sz="quarter" idx="28" hasCustomPrompt="1"/>
          </p:nvPr>
        </p:nvSpPr>
        <p:spPr>
          <a:xfrm>
            <a:off x="1817531" y="3289826"/>
            <a:ext cx="1112108" cy="1112108"/>
          </a:xfrm>
          <a:prstGeom prst="ellipse">
            <a:avLst/>
          </a:prstGeom>
          <a:solidFill>
            <a:schemeClr val="bg1">
              <a:alpha val="0"/>
            </a:schemeClr>
          </a:solidFill>
        </p:spPr>
        <p:txBody>
          <a:bodyPr/>
          <a:lstStyle/>
          <a:p>
            <a:r>
              <a:rPr lang="en-US" dirty="0"/>
              <a:t> </a:t>
            </a:r>
          </a:p>
        </p:txBody>
      </p:sp>
      <p:sp>
        <p:nvSpPr>
          <p:cNvPr id="16" name="Picture Placeholder 10">
            <a:extLst>
              <a:ext uri="{FF2B5EF4-FFF2-40B4-BE49-F238E27FC236}">
                <a16:creationId xmlns:a16="http://schemas.microsoft.com/office/drawing/2014/main" id="{36C4A66A-FE47-E342-BF53-2903CABE08D6}"/>
              </a:ext>
            </a:extLst>
          </p:cNvPr>
          <p:cNvSpPr>
            <a:spLocks noGrp="1"/>
          </p:cNvSpPr>
          <p:nvPr>
            <p:ph type="pic" sz="quarter" idx="29" hasCustomPrompt="1"/>
          </p:nvPr>
        </p:nvSpPr>
        <p:spPr>
          <a:xfrm>
            <a:off x="5496902" y="1025598"/>
            <a:ext cx="1112108" cy="1112108"/>
          </a:xfrm>
          <a:prstGeom prst="ellipse">
            <a:avLst/>
          </a:prstGeom>
          <a:solidFill>
            <a:schemeClr val="bg1">
              <a:alpha val="0"/>
            </a:schemeClr>
          </a:solidFill>
        </p:spPr>
        <p:txBody>
          <a:bodyPr/>
          <a:lstStyle/>
          <a:p>
            <a:r>
              <a:rPr lang="en-US" dirty="0"/>
              <a:t> </a:t>
            </a:r>
          </a:p>
        </p:txBody>
      </p:sp>
      <p:sp>
        <p:nvSpPr>
          <p:cNvPr id="17" name="Picture Placeholder 10">
            <a:extLst>
              <a:ext uri="{FF2B5EF4-FFF2-40B4-BE49-F238E27FC236}">
                <a16:creationId xmlns:a16="http://schemas.microsoft.com/office/drawing/2014/main" id="{B8CCDFDC-0A19-004E-B2F2-28C635A4CE49}"/>
              </a:ext>
            </a:extLst>
          </p:cNvPr>
          <p:cNvSpPr>
            <a:spLocks noGrp="1"/>
          </p:cNvSpPr>
          <p:nvPr>
            <p:ph type="pic" sz="quarter" idx="30" hasCustomPrompt="1"/>
          </p:nvPr>
        </p:nvSpPr>
        <p:spPr>
          <a:xfrm>
            <a:off x="5496902" y="3289826"/>
            <a:ext cx="1112108" cy="1112108"/>
          </a:xfrm>
          <a:prstGeom prst="ellipse">
            <a:avLst/>
          </a:prstGeom>
          <a:solidFill>
            <a:schemeClr val="bg1">
              <a:alpha val="0"/>
            </a:schemeClr>
          </a:solidFill>
        </p:spPr>
        <p:txBody>
          <a:bodyPr/>
          <a:lstStyle/>
          <a:p>
            <a:r>
              <a:rPr lang="en-US" dirty="0"/>
              <a:t> </a:t>
            </a:r>
          </a:p>
        </p:txBody>
      </p:sp>
      <p:sp>
        <p:nvSpPr>
          <p:cNvPr id="18" name="Picture Placeholder 10">
            <a:extLst>
              <a:ext uri="{FF2B5EF4-FFF2-40B4-BE49-F238E27FC236}">
                <a16:creationId xmlns:a16="http://schemas.microsoft.com/office/drawing/2014/main" id="{F8D5597F-9992-E743-B73D-FB50A4BD5F9D}"/>
              </a:ext>
            </a:extLst>
          </p:cNvPr>
          <p:cNvSpPr>
            <a:spLocks noGrp="1"/>
          </p:cNvSpPr>
          <p:nvPr>
            <p:ph type="pic" sz="quarter" idx="31" hasCustomPrompt="1"/>
          </p:nvPr>
        </p:nvSpPr>
        <p:spPr>
          <a:xfrm>
            <a:off x="9143616" y="1025598"/>
            <a:ext cx="1112108" cy="1112108"/>
          </a:xfrm>
          <a:prstGeom prst="ellipse">
            <a:avLst/>
          </a:prstGeom>
          <a:solidFill>
            <a:schemeClr val="bg1">
              <a:alpha val="0"/>
            </a:schemeClr>
          </a:solidFill>
        </p:spPr>
        <p:txBody>
          <a:bodyPr/>
          <a:lstStyle/>
          <a:p>
            <a:r>
              <a:rPr lang="en-US" dirty="0"/>
              <a:t> </a:t>
            </a:r>
          </a:p>
        </p:txBody>
      </p:sp>
      <p:sp>
        <p:nvSpPr>
          <p:cNvPr id="19" name="Picture Placeholder 10">
            <a:extLst>
              <a:ext uri="{FF2B5EF4-FFF2-40B4-BE49-F238E27FC236}">
                <a16:creationId xmlns:a16="http://schemas.microsoft.com/office/drawing/2014/main" id="{203404B5-59EF-F14C-AAB8-71D602F80C6C}"/>
              </a:ext>
            </a:extLst>
          </p:cNvPr>
          <p:cNvSpPr>
            <a:spLocks noGrp="1"/>
          </p:cNvSpPr>
          <p:nvPr>
            <p:ph type="pic" sz="quarter" idx="32" hasCustomPrompt="1"/>
          </p:nvPr>
        </p:nvSpPr>
        <p:spPr>
          <a:xfrm>
            <a:off x="9143616" y="3289826"/>
            <a:ext cx="1112108" cy="1112108"/>
          </a:xfrm>
          <a:prstGeom prst="ellipse">
            <a:avLst/>
          </a:prstGeom>
          <a:solidFill>
            <a:schemeClr val="bg1">
              <a:alpha val="0"/>
            </a:schemeClr>
          </a:solidFill>
        </p:spPr>
        <p:txBody>
          <a:bodyPr/>
          <a:lstStyle/>
          <a:p>
            <a:r>
              <a:rPr lang="en-US" dirty="0"/>
              <a:t> </a:t>
            </a:r>
          </a:p>
        </p:txBody>
      </p:sp>
    </p:spTree>
    <p:extLst>
      <p:ext uri="{BB962C8B-B14F-4D97-AF65-F5344CB8AC3E}">
        <p14:creationId xmlns:p14="http://schemas.microsoft.com/office/powerpoint/2010/main" val="1221127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ingle Statistic White">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013C66B-BEDC-B841-8086-14654CCBDFE9}"/>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5">
            <a:extLst>
              <a:ext uri="{FF2B5EF4-FFF2-40B4-BE49-F238E27FC236}">
                <a16:creationId xmlns:a16="http://schemas.microsoft.com/office/drawing/2014/main" id="{750CF6E4-2E49-AE48-8642-0D1C69346E98}"/>
              </a:ext>
            </a:extLst>
          </p:cNvPr>
          <p:cNvSpPr>
            <a:spLocks noGrp="1"/>
          </p:cNvSpPr>
          <p:nvPr>
            <p:ph type="body" sz="quarter" idx="15" hasCustomPrompt="1"/>
          </p:nvPr>
        </p:nvSpPr>
        <p:spPr>
          <a:xfrm>
            <a:off x="1067288" y="2076826"/>
            <a:ext cx="4370986"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15" name="Text Placeholder 15">
            <a:extLst>
              <a:ext uri="{FF2B5EF4-FFF2-40B4-BE49-F238E27FC236}">
                <a16:creationId xmlns:a16="http://schemas.microsoft.com/office/drawing/2014/main" id="{EB086789-2CC0-4A48-93DB-D14C32EEAAFD}"/>
              </a:ext>
            </a:extLst>
          </p:cNvPr>
          <p:cNvSpPr>
            <a:spLocks noGrp="1"/>
          </p:cNvSpPr>
          <p:nvPr>
            <p:ph type="body" sz="quarter" idx="16" hasCustomPrompt="1"/>
          </p:nvPr>
        </p:nvSpPr>
        <p:spPr>
          <a:xfrm>
            <a:off x="1067287"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16" name="Text Placeholder 11">
            <a:extLst>
              <a:ext uri="{FF2B5EF4-FFF2-40B4-BE49-F238E27FC236}">
                <a16:creationId xmlns:a16="http://schemas.microsoft.com/office/drawing/2014/main" id="{2EDCA2BE-9955-A848-ABD6-1ACE0C1178AC}"/>
              </a:ext>
            </a:extLst>
          </p:cNvPr>
          <p:cNvSpPr>
            <a:spLocks noGrp="1"/>
          </p:cNvSpPr>
          <p:nvPr>
            <p:ph type="body" sz="quarter" idx="14"/>
          </p:nvPr>
        </p:nvSpPr>
        <p:spPr>
          <a:xfrm>
            <a:off x="1067288"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
        <p:nvSpPr>
          <p:cNvPr id="21" name="Picture Placeholder 6">
            <a:extLst>
              <a:ext uri="{FF2B5EF4-FFF2-40B4-BE49-F238E27FC236}">
                <a16:creationId xmlns:a16="http://schemas.microsoft.com/office/drawing/2014/main" id="{71578A00-33CA-5E48-85F4-59B78E388EE6}"/>
              </a:ext>
            </a:extLst>
          </p:cNvPr>
          <p:cNvSpPr>
            <a:spLocks noGrp="1"/>
          </p:cNvSpPr>
          <p:nvPr>
            <p:ph type="pic" sz="quarter" idx="10"/>
          </p:nvPr>
        </p:nvSpPr>
        <p:spPr>
          <a:xfrm>
            <a:off x="7516813" y="-1"/>
            <a:ext cx="4675187" cy="6858001"/>
          </a:xfrm>
          <a:prstGeom prst="rect">
            <a:avLst/>
          </a:prstGeom>
          <a:solidFill>
            <a:srgbClr val="D4CDDD">
              <a:alpha val="60000"/>
            </a:srgbClr>
          </a:solidFill>
        </p:spPr>
        <p:txBody>
          <a:bodyPr anchor="t" anchorCtr="0"/>
          <a:lstStyle/>
          <a:p>
            <a:endParaRPr lang="en-US" dirty="0"/>
          </a:p>
        </p:txBody>
      </p:sp>
      <p:pic>
        <p:nvPicPr>
          <p:cNvPr id="11" name="Picture 10">
            <a:extLst>
              <a:ext uri="{FF2B5EF4-FFF2-40B4-BE49-F238E27FC236}">
                <a16:creationId xmlns:a16="http://schemas.microsoft.com/office/drawing/2014/main" id="{39A79DBC-6A82-E64F-8BB2-A44BDA833964}"/>
              </a:ext>
            </a:extLst>
          </p:cNvPr>
          <p:cNvPicPr>
            <a:picLocks noChangeAspect="1"/>
          </p:cNvPicPr>
          <p:nvPr userDrawn="1"/>
        </p:nvPicPr>
        <p:blipFill>
          <a:blip r:embed="rId2"/>
          <a:srcRect/>
          <a:stretch/>
        </p:blipFill>
        <p:spPr>
          <a:xfrm>
            <a:off x="10185857" y="6081710"/>
            <a:ext cx="1642351" cy="526673"/>
          </a:xfrm>
          <a:prstGeom prst="rect">
            <a:avLst/>
          </a:prstGeom>
        </p:spPr>
      </p:pic>
      <p:sp>
        <p:nvSpPr>
          <p:cNvPr id="12" name="Slide Number Placeholder 5">
            <a:extLst>
              <a:ext uri="{FF2B5EF4-FFF2-40B4-BE49-F238E27FC236}">
                <a16:creationId xmlns:a16="http://schemas.microsoft.com/office/drawing/2014/main" id="{99DAB463-CD2C-5245-BAB7-E034B8D19569}"/>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16632358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ingle Statistic Dark Blue">
    <p:bg>
      <p:bgPr>
        <a:solidFill>
          <a:srgbClr val="8DACC6"/>
        </a:solidFill>
        <a:effectLst/>
      </p:bgPr>
    </p:bg>
    <p:spTree>
      <p:nvGrpSpPr>
        <p:cNvPr id="1" name=""/>
        <p:cNvGrpSpPr/>
        <p:nvPr/>
      </p:nvGrpSpPr>
      <p:grpSpPr>
        <a:xfrm>
          <a:off x="0" y="0"/>
          <a:ext cx="0" cy="0"/>
          <a:chOff x="0" y="0"/>
          <a:chExt cx="0" cy="0"/>
        </a:xfrm>
      </p:grpSpPr>
      <p:sp>
        <p:nvSpPr>
          <p:cNvPr id="17" name="Text Placeholder 15">
            <a:extLst>
              <a:ext uri="{FF2B5EF4-FFF2-40B4-BE49-F238E27FC236}">
                <a16:creationId xmlns:a16="http://schemas.microsoft.com/office/drawing/2014/main" id="{797ABAA4-43A8-9342-BDA7-419184F7CB3C}"/>
              </a:ext>
            </a:extLst>
          </p:cNvPr>
          <p:cNvSpPr>
            <a:spLocks noGrp="1"/>
          </p:cNvSpPr>
          <p:nvPr>
            <p:ph type="body" sz="quarter" idx="15" hasCustomPrompt="1"/>
          </p:nvPr>
        </p:nvSpPr>
        <p:spPr>
          <a:xfrm>
            <a:off x="1067288" y="2076826"/>
            <a:ext cx="4370986"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21" name="Text Placeholder 15">
            <a:extLst>
              <a:ext uri="{FF2B5EF4-FFF2-40B4-BE49-F238E27FC236}">
                <a16:creationId xmlns:a16="http://schemas.microsoft.com/office/drawing/2014/main" id="{D3ADD59E-C635-5C44-9E7D-9D2F7012A8D7}"/>
              </a:ext>
            </a:extLst>
          </p:cNvPr>
          <p:cNvSpPr>
            <a:spLocks noGrp="1"/>
          </p:cNvSpPr>
          <p:nvPr>
            <p:ph type="body" sz="quarter" idx="16" hasCustomPrompt="1"/>
          </p:nvPr>
        </p:nvSpPr>
        <p:spPr>
          <a:xfrm>
            <a:off x="1067287"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22" name="Text Placeholder 11">
            <a:extLst>
              <a:ext uri="{FF2B5EF4-FFF2-40B4-BE49-F238E27FC236}">
                <a16:creationId xmlns:a16="http://schemas.microsoft.com/office/drawing/2014/main" id="{5A648033-5A54-E24A-B20D-A4A2B97BD513}"/>
              </a:ext>
            </a:extLst>
          </p:cNvPr>
          <p:cNvSpPr>
            <a:spLocks noGrp="1"/>
          </p:cNvSpPr>
          <p:nvPr>
            <p:ph type="body" sz="quarter" idx="14"/>
          </p:nvPr>
        </p:nvSpPr>
        <p:spPr>
          <a:xfrm>
            <a:off x="1067288"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
        <p:nvSpPr>
          <p:cNvPr id="26" name="Picture Placeholder 6">
            <a:extLst>
              <a:ext uri="{FF2B5EF4-FFF2-40B4-BE49-F238E27FC236}">
                <a16:creationId xmlns:a16="http://schemas.microsoft.com/office/drawing/2014/main" id="{8CA2CD14-0754-F849-9D0D-5EFDE95EB40A}"/>
              </a:ext>
            </a:extLst>
          </p:cNvPr>
          <p:cNvSpPr>
            <a:spLocks noGrp="1"/>
          </p:cNvSpPr>
          <p:nvPr>
            <p:ph type="pic" sz="quarter" idx="10"/>
          </p:nvPr>
        </p:nvSpPr>
        <p:spPr>
          <a:xfrm>
            <a:off x="7516813" y="0"/>
            <a:ext cx="4675187" cy="5869174"/>
          </a:xfrm>
          <a:prstGeom prst="rect">
            <a:avLst/>
          </a:prstGeom>
          <a:solidFill>
            <a:srgbClr val="CABFD7"/>
          </a:solidFill>
        </p:spPr>
        <p:txBody>
          <a:bodyPr anchor="t" anchorCtr="0"/>
          <a:lstStyle/>
          <a:p>
            <a:endParaRPr lang="en-US" dirty="0"/>
          </a:p>
        </p:txBody>
      </p:sp>
      <p:grpSp>
        <p:nvGrpSpPr>
          <p:cNvPr id="10" name="Group 9">
            <a:extLst>
              <a:ext uri="{FF2B5EF4-FFF2-40B4-BE49-F238E27FC236}">
                <a16:creationId xmlns:a16="http://schemas.microsoft.com/office/drawing/2014/main" id="{832DC5F3-7ED9-E44F-9773-59953B830443}"/>
              </a:ext>
            </a:extLst>
          </p:cNvPr>
          <p:cNvGrpSpPr/>
          <p:nvPr userDrawn="1"/>
        </p:nvGrpSpPr>
        <p:grpSpPr>
          <a:xfrm>
            <a:off x="0" y="5869173"/>
            <a:ext cx="12192000" cy="988828"/>
            <a:chOff x="11575" y="5869172"/>
            <a:chExt cx="12192000" cy="988828"/>
          </a:xfrm>
        </p:grpSpPr>
        <p:sp>
          <p:nvSpPr>
            <p:cNvPr id="11" name="Rectangle 10">
              <a:extLst>
                <a:ext uri="{FF2B5EF4-FFF2-40B4-BE49-F238E27FC236}">
                  <a16:creationId xmlns:a16="http://schemas.microsoft.com/office/drawing/2014/main" id="{59E9A791-DEE0-2B46-A5ED-B99C4053ABDF}"/>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7E7DF81C-F5B5-B746-885E-1E9967862929}"/>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3" name="Slide Number Placeholder 5">
            <a:extLst>
              <a:ext uri="{FF2B5EF4-FFF2-40B4-BE49-F238E27FC236}">
                <a16:creationId xmlns:a16="http://schemas.microsoft.com/office/drawing/2014/main" id="{4705ABCF-515B-BF4E-8C0A-2A6CC81EE90E}"/>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21505010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ingle Statistic Light Green">
    <p:bg>
      <p:bgPr>
        <a:solidFill>
          <a:srgbClr val="BDDEAE"/>
        </a:solidFill>
        <a:effectLst/>
      </p:bgPr>
    </p:bg>
    <p:spTree>
      <p:nvGrpSpPr>
        <p:cNvPr id="1" name=""/>
        <p:cNvGrpSpPr/>
        <p:nvPr/>
      </p:nvGrpSpPr>
      <p:grpSpPr>
        <a:xfrm>
          <a:off x="0" y="0"/>
          <a:ext cx="0" cy="0"/>
          <a:chOff x="0" y="0"/>
          <a:chExt cx="0" cy="0"/>
        </a:xfrm>
      </p:grpSpPr>
      <p:sp>
        <p:nvSpPr>
          <p:cNvPr id="17" name="Text Placeholder 15">
            <a:extLst>
              <a:ext uri="{FF2B5EF4-FFF2-40B4-BE49-F238E27FC236}">
                <a16:creationId xmlns:a16="http://schemas.microsoft.com/office/drawing/2014/main" id="{38BBCCEB-8B38-4842-A071-F3E322B66CB9}"/>
              </a:ext>
            </a:extLst>
          </p:cNvPr>
          <p:cNvSpPr>
            <a:spLocks noGrp="1"/>
          </p:cNvSpPr>
          <p:nvPr>
            <p:ph type="body" sz="quarter" idx="15" hasCustomPrompt="1"/>
          </p:nvPr>
        </p:nvSpPr>
        <p:spPr>
          <a:xfrm>
            <a:off x="1067288" y="2076826"/>
            <a:ext cx="4370986"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19" name="Text Placeholder 15">
            <a:extLst>
              <a:ext uri="{FF2B5EF4-FFF2-40B4-BE49-F238E27FC236}">
                <a16:creationId xmlns:a16="http://schemas.microsoft.com/office/drawing/2014/main" id="{ECB82D49-B15E-E742-B6B3-2362154C3B7C}"/>
              </a:ext>
            </a:extLst>
          </p:cNvPr>
          <p:cNvSpPr>
            <a:spLocks noGrp="1"/>
          </p:cNvSpPr>
          <p:nvPr>
            <p:ph type="body" sz="quarter" idx="16" hasCustomPrompt="1"/>
          </p:nvPr>
        </p:nvSpPr>
        <p:spPr>
          <a:xfrm>
            <a:off x="1067287"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20" name="Text Placeholder 11">
            <a:extLst>
              <a:ext uri="{FF2B5EF4-FFF2-40B4-BE49-F238E27FC236}">
                <a16:creationId xmlns:a16="http://schemas.microsoft.com/office/drawing/2014/main" id="{920AC363-6592-9E49-B31A-42FA352A3BFE}"/>
              </a:ext>
            </a:extLst>
          </p:cNvPr>
          <p:cNvSpPr>
            <a:spLocks noGrp="1"/>
          </p:cNvSpPr>
          <p:nvPr>
            <p:ph type="body" sz="quarter" idx="14"/>
          </p:nvPr>
        </p:nvSpPr>
        <p:spPr>
          <a:xfrm>
            <a:off x="1067288"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
        <p:nvSpPr>
          <p:cNvPr id="21" name="Picture Placeholder 6">
            <a:extLst>
              <a:ext uri="{FF2B5EF4-FFF2-40B4-BE49-F238E27FC236}">
                <a16:creationId xmlns:a16="http://schemas.microsoft.com/office/drawing/2014/main" id="{CA1F3F6D-0BF9-B146-BE83-97C8168E75AE}"/>
              </a:ext>
            </a:extLst>
          </p:cNvPr>
          <p:cNvSpPr>
            <a:spLocks noGrp="1"/>
          </p:cNvSpPr>
          <p:nvPr>
            <p:ph type="pic" sz="quarter" idx="10"/>
          </p:nvPr>
        </p:nvSpPr>
        <p:spPr>
          <a:xfrm>
            <a:off x="7516813" y="0"/>
            <a:ext cx="4675187" cy="5869174"/>
          </a:xfrm>
          <a:prstGeom prst="rect">
            <a:avLst/>
          </a:prstGeom>
          <a:solidFill>
            <a:srgbClr val="CABFD7"/>
          </a:solidFill>
        </p:spPr>
        <p:txBody>
          <a:bodyPr anchor="t" anchorCtr="0"/>
          <a:lstStyle/>
          <a:p>
            <a:endParaRPr lang="en-US" dirty="0"/>
          </a:p>
        </p:txBody>
      </p:sp>
      <p:grpSp>
        <p:nvGrpSpPr>
          <p:cNvPr id="14" name="Group 13">
            <a:extLst>
              <a:ext uri="{FF2B5EF4-FFF2-40B4-BE49-F238E27FC236}">
                <a16:creationId xmlns:a16="http://schemas.microsoft.com/office/drawing/2014/main" id="{4BAD4E37-8689-6B43-AB33-662FCA2CB1EC}"/>
              </a:ext>
            </a:extLst>
          </p:cNvPr>
          <p:cNvGrpSpPr/>
          <p:nvPr userDrawn="1"/>
        </p:nvGrpSpPr>
        <p:grpSpPr>
          <a:xfrm>
            <a:off x="0" y="5869173"/>
            <a:ext cx="12192000" cy="988828"/>
            <a:chOff x="11575" y="5869172"/>
            <a:chExt cx="12192000" cy="988828"/>
          </a:xfrm>
        </p:grpSpPr>
        <p:sp>
          <p:nvSpPr>
            <p:cNvPr id="15" name="Rectangle 14">
              <a:extLst>
                <a:ext uri="{FF2B5EF4-FFF2-40B4-BE49-F238E27FC236}">
                  <a16:creationId xmlns:a16="http://schemas.microsoft.com/office/drawing/2014/main" id="{4574EF11-6243-3442-AC82-45B8C2B56603}"/>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9916361B-000A-C046-93D2-EBFF970A1FD5}"/>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8" name="Slide Number Placeholder 5">
            <a:extLst>
              <a:ext uri="{FF2B5EF4-FFF2-40B4-BE49-F238E27FC236}">
                <a16:creationId xmlns:a16="http://schemas.microsoft.com/office/drawing/2014/main" id="{F49782D9-D998-C142-BD83-D407D8EA0662}"/>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30322490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ingle Statistic Dark Green">
    <p:bg>
      <p:bgPr>
        <a:solidFill>
          <a:srgbClr val="45BC99"/>
        </a:solidFill>
        <a:effectLst/>
      </p:bgPr>
    </p:bg>
    <p:spTree>
      <p:nvGrpSpPr>
        <p:cNvPr id="1" name=""/>
        <p:cNvGrpSpPr/>
        <p:nvPr/>
      </p:nvGrpSpPr>
      <p:grpSpPr>
        <a:xfrm>
          <a:off x="0" y="0"/>
          <a:ext cx="0" cy="0"/>
          <a:chOff x="0" y="0"/>
          <a:chExt cx="0" cy="0"/>
        </a:xfrm>
      </p:grpSpPr>
      <p:sp>
        <p:nvSpPr>
          <p:cNvPr id="17" name="Text Placeholder 15">
            <a:extLst>
              <a:ext uri="{FF2B5EF4-FFF2-40B4-BE49-F238E27FC236}">
                <a16:creationId xmlns:a16="http://schemas.microsoft.com/office/drawing/2014/main" id="{F604377D-3DAE-F942-B249-2930D12A94D5}"/>
              </a:ext>
            </a:extLst>
          </p:cNvPr>
          <p:cNvSpPr>
            <a:spLocks noGrp="1"/>
          </p:cNvSpPr>
          <p:nvPr>
            <p:ph type="body" sz="quarter" idx="15" hasCustomPrompt="1"/>
          </p:nvPr>
        </p:nvSpPr>
        <p:spPr>
          <a:xfrm>
            <a:off x="1067288" y="2076826"/>
            <a:ext cx="4370986"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20" name="Text Placeholder 15">
            <a:extLst>
              <a:ext uri="{FF2B5EF4-FFF2-40B4-BE49-F238E27FC236}">
                <a16:creationId xmlns:a16="http://schemas.microsoft.com/office/drawing/2014/main" id="{225114AB-E9E4-FC47-AED9-C4D7E698980E}"/>
              </a:ext>
            </a:extLst>
          </p:cNvPr>
          <p:cNvSpPr>
            <a:spLocks noGrp="1"/>
          </p:cNvSpPr>
          <p:nvPr>
            <p:ph type="body" sz="quarter" idx="16" hasCustomPrompt="1"/>
          </p:nvPr>
        </p:nvSpPr>
        <p:spPr>
          <a:xfrm>
            <a:off x="1067287"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23" name="Text Placeholder 11">
            <a:extLst>
              <a:ext uri="{FF2B5EF4-FFF2-40B4-BE49-F238E27FC236}">
                <a16:creationId xmlns:a16="http://schemas.microsoft.com/office/drawing/2014/main" id="{180DD78F-F999-764C-B810-CB60647DDA40}"/>
              </a:ext>
            </a:extLst>
          </p:cNvPr>
          <p:cNvSpPr>
            <a:spLocks noGrp="1"/>
          </p:cNvSpPr>
          <p:nvPr>
            <p:ph type="body" sz="quarter" idx="14"/>
          </p:nvPr>
        </p:nvSpPr>
        <p:spPr>
          <a:xfrm>
            <a:off x="1067288"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
        <p:nvSpPr>
          <p:cNvPr id="24" name="Picture Placeholder 6">
            <a:extLst>
              <a:ext uri="{FF2B5EF4-FFF2-40B4-BE49-F238E27FC236}">
                <a16:creationId xmlns:a16="http://schemas.microsoft.com/office/drawing/2014/main" id="{3B39AF84-6022-2B47-AE94-FA61B57760DD}"/>
              </a:ext>
            </a:extLst>
          </p:cNvPr>
          <p:cNvSpPr>
            <a:spLocks noGrp="1"/>
          </p:cNvSpPr>
          <p:nvPr>
            <p:ph type="pic" sz="quarter" idx="10"/>
          </p:nvPr>
        </p:nvSpPr>
        <p:spPr>
          <a:xfrm>
            <a:off x="7516813" y="0"/>
            <a:ext cx="4675187" cy="5869174"/>
          </a:xfrm>
          <a:prstGeom prst="rect">
            <a:avLst/>
          </a:prstGeom>
          <a:solidFill>
            <a:srgbClr val="CABFD7"/>
          </a:solidFill>
        </p:spPr>
        <p:txBody>
          <a:bodyPr anchor="t" anchorCtr="0"/>
          <a:lstStyle/>
          <a:p>
            <a:endParaRPr lang="en-US" dirty="0"/>
          </a:p>
        </p:txBody>
      </p:sp>
      <p:grpSp>
        <p:nvGrpSpPr>
          <p:cNvPr id="10" name="Group 9">
            <a:extLst>
              <a:ext uri="{FF2B5EF4-FFF2-40B4-BE49-F238E27FC236}">
                <a16:creationId xmlns:a16="http://schemas.microsoft.com/office/drawing/2014/main" id="{649F3DDE-F2B8-7E4D-900F-3E834304934C}"/>
              </a:ext>
            </a:extLst>
          </p:cNvPr>
          <p:cNvGrpSpPr/>
          <p:nvPr userDrawn="1"/>
        </p:nvGrpSpPr>
        <p:grpSpPr>
          <a:xfrm>
            <a:off x="0" y="5869173"/>
            <a:ext cx="12192000" cy="988828"/>
            <a:chOff x="11575" y="5869172"/>
            <a:chExt cx="12192000" cy="988828"/>
          </a:xfrm>
        </p:grpSpPr>
        <p:sp>
          <p:nvSpPr>
            <p:cNvPr id="11" name="Rectangle 10">
              <a:extLst>
                <a:ext uri="{FF2B5EF4-FFF2-40B4-BE49-F238E27FC236}">
                  <a16:creationId xmlns:a16="http://schemas.microsoft.com/office/drawing/2014/main" id="{8D21108A-1AAB-EF41-BB32-CC18F6CBB36C}"/>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9FCE5B08-1949-9D4C-8C50-69928C91F714}"/>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3" name="Slide Number Placeholder 5">
            <a:extLst>
              <a:ext uri="{FF2B5EF4-FFF2-40B4-BE49-F238E27FC236}">
                <a16:creationId xmlns:a16="http://schemas.microsoft.com/office/drawing/2014/main" id="{4FB340E3-732E-BF45-8947-66CC4B611546}"/>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24796184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ingle Statistic Yellow">
    <p:bg>
      <p:bgPr>
        <a:solidFill>
          <a:srgbClr val="FFD274"/>
        </a:solidFill>
        <a:effectLst/>
      </p:bgPr>
    </p:bg>
    <p:spTree>
      <p:nvGrpSpPr>
        <p:cNvPr id="1" name=""/>
        <p:cNvGrpSpPr/>
        <p:nvPr/>
      </p:nvGrpSpPr>
      <p:grpSpPr>
        <a:xfrm>
          <a:off x="0" y="0"/>
          <a:ext cx="0" cy="0"/>
          <a:chOff x="0" y="0"/>
          <a:chExt cx="0" cy="0"/>
        </a:xfrm>
      </p:grpSpPr>
      <p:sp>
        <p:nvSpPr>
          <p:cNvPr id="14" name="Text Placeholder 15">
            <a:extLst>
              <a:ext uri="{FF2B5EF4-FFF2-40B4-BE49-F238E27FC236}">
                <a16:creationId xmlns:a16="http://schemas.microsoft.com/office/drawing/2014/main" id="{C2F306F6-99A3-BC43-AD34-E65CB1533099}"/>
              </a:ext>
            </a:extLst>
          </p:cNvPr>
          <p:cNvSpPr>
            <a:spLocks noGrp="1"/>
          </p:cNvSpPr>
          <p:nvPr>
            <p:ph type="body" sz="quarter" idx="15" hasCustomPrompt="1"/>
          </p:nvPr>
        </p:nvSpPr>
        <p:spPr>
          <a:xfrm>
            <a:off x="1067288" y="2076826"/>
            <a:ext cx="4370986"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15" name="Text Placeholder 15">
            <a:extLst>
              <a:ext uri="{FF2B5EF4-FFF2-40B4-BE49-F238E27FC236}">
                <a16:creationId xmlns:a16="http://schemas.microsoft.com/office/drawing/2014/main" id="{65897036-3DE7-944A-8A4F-17517E18E1B7}"/>
              </a:ext>
            </a:extLst>
          </p:cNvPr>
          <p:cNvSpPr>
            <a:spLocks noGrp="1"/>
          </p:cNvSpPr>
          <p:nvPr>
            <p:ph type="body" sz="quarter" idx="16" hasCustomPrompt="1"/>
          </p:nvPr>
        </p:nvSpPr>
        <p:spPr>
          <a:xfrm>
            <a:off x="1067287"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16" name="Text Placeholder 11">
            <a:extLst>
              <a:ext uri="{FF2B5EF4-FFF2-40B4-BE49-F238E27FC236}">
                <a16:creationId xmlns:a16="http://schemas.microsoft.com/office/drawing/2014/main" id="{0045B6D1-DD99-8348-AD2C-0AB054288F30}"/>
              </a:ext>
            </a:extLst>
          </p:cNvPr>
          <p:cNvSpPr>
            <a:spLocks noGrp="1"/>
          </p:cNvSpPr>
          <p:nvPr>
            <p:ph type="body" sz="quarter" idx="14"/>
          </p:nvPr>
        </p:nvSpPr>
        <p:spPr>
          <a:xfrm>
            <a:off x="1067288"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
        <p:nvSpPr>
          <p:cNvPr id="17" name="Picture Placeholder 6">
            <a:extLst>
              <a:ext uri="{FF2B5EF4-FFF2-40B4-BE49-F238E27FC236}">
                <a16:creationId xmlns:a16="http://schemas.microsoft.com/office/drawing/2014/main" id="{C3756C85-FE8C-1C42-BB59-3AE23CD1FAAC}"/>
              </a:ext>
            </a:extLst>
          </p:cNvPr>
          <p:cNvSpPr>
            <a:spLocks noGrp="1"/>
          </p:cNvSpPr>
          <p:nvPr>
            <p:ph type="pic" sz="quarter" idx="10"/>
          </p:nvPr>
        </p:nvSpPr>
        <p:spPr>
          <a:xfrm>
            <a:off x="7516813" y="0"/>
            <a:ext cx="4675187" cy="5869174"/>
          </a:xfrm>
          <a:prstGeom prst="rect">
            <a:avLst/>
          </a:prstGeom>
          <a:solidFill>
            <a:srgbClr val="CABFD7"/>
          </a:solidFill>
        </p:spPr>
        <p:txBody>
          <a:bodyPr anchor="t" anchorCtr="0"/>
          <a:lstStyle/>
          <a:p>
            <a:endParaRPr lang="en-US" dirty="0"/>
          </a:p>
        </p:txBody>
      </p:sp>
      <p:grpSp>
        <p:nvGrpSpPr>
          <p:cNvPr id="10" name="Group 9">
            <a:extLst>
              <a:ext uri="{FF2B5EF4-FFF2-40B4-BE49-F238E27FC236}">
                <a16:creationId xmlns:a16="http://schemas.microsoft.com/office/drawing/2014/main" id="{B6C79794-287C-2A44-9854-EB53BDC240C4}"/>
              </a:ext>
            </a:extLst>
          </p:cNvPr>
          <p:cNvGrpSpPr/>
          <p:nvPr userDrawn="1"/>
        </p:nvGrpSpPr>
        <p:grpSpPr>
          <a:xfrm>
            <a:off x="0" y="5869173"/>
            <a:ext cx="12192000" cy="988828"/>
            <a:chOff x="11575" y="5869172"/>
            <a:chExt cx="12192000" cy="988828"/>
          </a:xfrm>
        </p:grpSpPr>
        <p:sp>
          <p:nvSpPr>
            <p:cNvPr id="19" name="Rectangle 18">
              <a:extLst>
                <a:ext uri="{FF2B5EF4-FFF2-40B4-BE49-F238E27FC236}">
                  <a16:creationId xmlns:a16="http://schemas.microsoft.com/office/drawing/2014/main" id="{E9A40180-ABA2-A54D-9484-A371A51644D8}"/>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C7196BF1-2570-1442-904E-9FC4902EF774}"/>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21" name="Slide Number Placeholder 5">
            <a:extLst>
              <a:ext uri="{FF2B5EF4-FFF2-40B4-BE49-F238E27FC236}">
                <a16:creationId xmlns:a16="http://schemas.microsoft.com/office/drawing/2014/main" id="{9D0BD67F-AE18-0F45-BEEF-E9760E5D534E}"/>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12007665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ingle Statistic Grey">
    <p:bg>
      <p:bgPr>
        <a:solidFill>
          <a:srgbClr val="ACAEA7"/>
        </a:solidFill>
        <a:effectLst/>
      </p:bgPr>
    </p:bg>
    <p:spTree>
      <p:nvGrpSpPr>
        <p:cNvPr id="1" name=""/>
        <p:cNvGrpSpPr/>
        <p:nvPr/>
      </p:nvGrpSpPr>
      <p:grpSpPr>
        <a:xfrm>
          <a:off x="0" y="0"/>
          <a:ext cx="0" cy="0"/>
          <a:chOff x="0" y="0"/>
          <a:chExt cx="0" cy="0"/>
        </a:xfrm>
      </p:grpSpPr>
      <p:sp>
        <p:nvSpPr>
          <p:cNvPr id="14" name="Text Placeholder 15">
            <a:extLst>
              <a:ext uri="{FF2B5EF4-FFF2-40B4-BE49-F238E27FC236}">
                <a16:creationId xmlns:a16="http://schemas.microsoft.com/office/drawing/2014/main" id="{2DA94F60-2B33-E149-9FB1-349DD4F84986}"/>
              </a:ext>
            </a:extLst>
          </p:cNvPr>
          <p:cNvSpPr>
            <a:spLocks noGrp="1"/>
          </p:cNvSpPr>
          <p:nvPr>
            <p:ph type="body" sz="quarter" idx="15" hasCustomPrompt="1"/>
          </p:nvPr>
        </p:nvSpPr>
        <p:spPr>
          <a:xfrm>
            <a:off x="1067288" y="2076826"/>
            <a:ext cx="4370986"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15" name="Text Placeholder 15">
            <a:extLst>
              <a:ext uri="{FF2B5EF4-FFF2-40B4-BE49-F238E27FC236}">
                <a16:creationId xmlns:a16="http://schemas.microsoft.com/office/drawing/2014/main" id="{B3FE8E1A-B575-0B4E-A4C6-E057AB1BC82A}"/>
              </a:ext>
            </a:extLst>
          </p:cNvPr>
          <p:cNvSpPr>
            <a:spLocks noGrp="1"/>
          </p:cNvSpPr>
          <p:nvPr>
            <p:ph type="body" sz="quarter" idx="16" hasCustomPrompt="1"/>
          </p:nvPr>
        </p:nvSpPr>
        <p:spPr>
          <a:xfrm>
            <a:off x="1067287"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16" name="Text Placeholder 11">
            <a:extLst>
              <a:ext uri="{FF2B5EF4-FFF2-40B4-BE49-F238E27FC236}">
                <a16:creationId xmlns:a16="http://schemas.microsoft.com/office/drawing/2014/main" id="{4B48793C-E4D0-3D46-BB76-A5BEAC415740}"/>
              </a:ext>
            </a:extLst>
          </p:cNvPr>
          <p:cNvSpPr>
            <a:spLocks noGrp="1"/>
          </p:cNvSpPr>
          <p:nvPr>
            <p:ph type="body" sz="quarter" idx="14"/>
          </p:nvPr>
        </p:nvSpPr>
        <p:spPr>
          <a:xfrm>
            <a:off x="1067288"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
        <p:nvSpPr>
          <p:cNvPr id="17" name="Picture Placeholder 6">
            <a:extLst>
              <a:ext uri="{FF2B5EF4-FFF2-40B4-BE49-F238E27FC236}">
                <a16:creationId xmlns:a16="http://schemas.microsoft.com/office/drawing/2014/main" id="{CD8C8604-4074-2140-BBF8-B69F4E563DD9}"/>
              </a:ext>
            </a:extLst>
          </p:cNvPr>
          <p:cNvSpPr>
            <a:spLocks noGrp="1"/>
          </p:cNvSpPr>
          <p:nvPr>
            <p:ph type="pic" sz="quarter" idx="10"/>
          </p:nvPr>
        </p:nvSpPr>
        <p:spPr>
          <a:xfrm>
            <a:off x="7516813" y="0"/>
            <a:ext cx="4675187" cy="5869174"/>
          </a:xfrm>
          <a:prstGeom prst="rect">
            <a:avLst/>
          </a:prstGeom>
          <a:solidFill>
            <a:srgbClr val="CABFD7"/>
          </a:solidFill>
        </p:spPr>
        <p:txBody>
          <a:bodyPr anchor="t" anchorCtr="0"/>
          <a:lstStyle/>
          <a:p>
            <a:endParaRPr lang="en-US" dirty="0"/>
          </a:p>
        </p:txBody>
      </p:sp>
      <p:grpSp>
        <p:nvGrpSpPr>
          <p:cNvPr id="10" name="Group 9">
            <a:extLst>
              <a:ext uri="{FF2B5EF4-FFF2-40B4-BE49-F238E27FC236}">
                <a16:creationId xmlns:a16="http://schemas.microsoft.com/office/drawing/2014/main" id="{9A998787-D9EB-D34D-9358-2163E0E16BA4}"/>
              </a:ext>
            </a:extLst>
          </p:cNvPr>
          <p:cNvGrpSpPr/>
          <p:nvPr userDrawn="1"/>
        </p:nvGrpSpPr>
        <p:grpSpPr>
          <a:xfrm>
            <a:off x="0" y="5869173"/>
            <a:ext cx="12192000" cy="988828"/>
            <a:chOff x="11575" y="5869172"/>
            <a:chExt cx="12192000" cy="988828"/>
          </a:xfrm>
        </p:grpSpPr>
        <p:sp>
          <p:nvSpPr>
            <p:cNvPr id="19" name="Rectangle 18">
              <a:extLst>
                <a:ext uri="{FF2B5EF4-FFF2-40B4-BE49-F238E27FC236}">
                  <a16:creationId xmlns:a16="http://schemas.microsoft.com/office/drawing/2014/main" id="{BBF60D43-DDA0-A14A-8659-FE48DCCDD809}"/>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3B51FAF8-FE14-1742-85B0-41D72D875BDA}"/>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21" name="Slide Number Placeholder 5">
            <a:extLst>
              <a:ext uri="{FF2B5EF4-FFF2-40B4-BE49-F238E27FC236}">
                <a16:creationId xmlns:a16="http://schemas.microsoft.com/office/drawing/2014/main" id="{7F5E1055-5B3A-8848-A56D-27B328131178}"/>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14567805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ingle Statistic Purple">
    <p:bg>
      <p:bgPr>
        <a:solidFill>
          <a:srgbClr val="50287D">
            <a:alpha val="30000"/>
          </a:srgbClr>
        </a:solidFill>
        <a:effectLst/>
      </p:bgPr>
    </p:bg>
    <p:spTree>
      <p:nvGrpSpPr>
        <p:cNvPr id="1" name=""/>
        <p:cNvGrpSpPr/>
        <p:nvPr/>
      </p:nvGrpSpPr>
      <p:grpSpPr>
        <a:xfrm>
          <a:off x="0" y="0"/>
          <a:ext cx="0" cy="0"/>
          <a:chOff x="0" y="0"/>
          <a:chExt cx="0" cy="0"/>
        </a:xfrm>
      </p:grpSpPr>
      <p:sp>
        <p:nvSpPr>
          <p:cNvPr id="14" name="Text Placeholder 15">
            <a:extLst>
              <a:ext uri="{FF2B5EF4-FFF2-40B4-BE49-F238E27FC236}">
                <a16:creationId xmlns:a16="http://schemas.microsoft.com/office/drawing/2014/main" id="{988D069C-DDC0-F044-8205-1D4B36726946}"/>
              </a:ext>
            </a:extLst>
          </p:cNvPr>
          <p:cNvSpPr>
            <a:spLocks noGrp="1"/>
          </p:cNvSpPr>
          <p:nvPr>
            <p:ph type="body" sz="quarter" idx="15" hasCustomPrompt="1"/>
          </p:nvPr>
        </p:nvSpPr>
        <p:spPr>
          <a:xfrm>
            <a:off x="1067288" y="2076826"/>
            <a:ext cx="4370986"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15" name="Text Placeholder 15">
            <a:extLst>
              <a:ext uri="{FF2B5EF4-FFF2-40B4-BE49-F238E27FC236}">
                <a16:creationId xmlns:a16="http://schemas.microsoft.com/office/drawing/2014/main" id="{5137EDE1-9A4F-824A-8720-DAE4B2CF5186}"/>
              </a:ext>
            </a:extLst>
          </p:cNvPr>
          <p:cNvSpPr>
            <a:spLocks noGrp="1"/>
          </p:cNvSpPr>
          <p:nvPr>
            <p:ph type="body" sz="quarter" idx="16" hasCustomPrompt="1"/>
          </p:nvPr>
        </p:nvSpPr>
        <p:spPr>
          <a:xfrm>
            <a:off x="1067287"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16" name="Text Placeholder 11">
            <a:extLst>
              <a:ext uri="{FF2B5EF4-FFF2-40B4-BE49-F238E27FC236}">
                <a16:creationId xmlns:a16="http://schemas.microsoft.com/office/drawing/2014/main" id="{B0213E78-D607-714E-90E3-356C4625647A}"/>
              </a:ext>
            </a:extLst>
          </p:cNvPr>
          <p:cNvSpPr>
            <a:spLocks noGrp="1"/>
          </p:cNvSpPr>
          <p:nvPr>
            <p:ph type="body" sz="quarter" idx="14"/>
          </p:nvPr>
        </p:nvSpPr>
        <p:spPr>
          <a:xfrm>
            <a:off x="1067288"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
        <p:nvSpPr>
          <p:cNvPr id="17" name="Picture Placeholder 6">
            <a:extLst>
              <a:ext uri="{FF2B5EF4-FFF2-40B4-BE49-F238E27FC236}">
                <a16:creationId xmlns:a16="http://schemas.microsoft.com/office/drawing/2014/main" id="{E44D3AAF-330D-6743-9FBA-90B87D86C38D}"/>
              </a:ext>
            </a:extLst>
          </p:cNvPr>
          <p:cNvSpPr>
            <a:spLocks noGrp="1"/>
          </p:cNvSpPr>
          <p:nvPr>
            <p:ph type="pic" sz="quarter" idx="10"/>
          </p:nvPr>
        </p:nvSpPr>
        <p:spPr>
          <a:xfrm>
            <a:off x="7516813" y="0"/>
            <a:ext cx="4675187" cy="5869174"/>
          </a:xfrm>
          <a:prstGeom prst="rect">
            <a:avLst/>
          </a:prstGeom>
          <a:solidFill>
            <a:srgbClr val="CABFD7"/>
          </a:solidFill>
        </p:spPr>
        <p:txBody>
          <a:bodyPr anchor="t" anchorCtr="0"/>
          <a:lstStyle/>
          <a:p>
            <a:endParaRPr lang="en-US" dirty="0"/>
          </a:p>
        </p:txBody>
      </p:sp>
      <p:grpSp>
        <p:nvGrpSpPr>
          <p:cNvPr id="10" name="Group 9">
            <a:extLst>
              <a:ext uri="{FF2B5EF4-FFF2-40B4-BE49-F238E27FC236}">
                <a16:creationId xmlns:a16="http://schemas.microsoft.com/office/drawing/2014/main" id="{220FA1D4-6669-4D4E-A501-CD2BFD4B1226}"/>
              </a:ext>
            </a:extLst>
          </p:cNvPr>
          <p:cNvGrpSpPr/>
          <p:nvPr userDrawn="1"/>
        </p:nvGrpSpPr>
        <p:grpSpPr>
          <a:xfrm>
            <a:off x="0" y="5869173"/>
            <a:ext cx="12192000" cy="988828"/>
            <a:chOff x="11575" y="5869172"/>
            <a:chExt cx="12192000" cy="988828"/>
          </a:xfrm>
        </p:grpSpPr>
        <p:sp>
          <p:nvSpPr>
            <p:cNvPr id="19" name="Rectangle 18">
              <a:extLst>
                <a:ext uri="{FF2B5EF4-FFF2-40B4-BE49-F238E27FC236}">
                  <a16:creationId xmlns:a16="http://schemas.microsoft.com/office/drawing/2014/main" id="{60F145CC-0E63-3542-BFE2-09A665A6111F}"/>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6A003E64-E020-F743-8AAF-8E8C372EDCBA}"/>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21" name="Slide Number Placeholder 5">
            <a:extLst>
              <a:ext uri="{FF2B5EF4-FFF2-40B4-BE49-F238E27FC236}">
                <a16:creationId xmlns:a16="http://schemas.microsoft.com/office/drawing/2014/main" id="{D4F75D3F-DBC6-D748-A49D-F1BC7A821603}"/>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1244502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 Plain Grey">
    <p:bg>
      <p:bgPr>
        <a:solidFill>
          <a:srgbClr val="ACAEA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138768" y="1461003"/>
            <a:ext cx="9144000" cy="2387600"/>
          </a:xfrm>
        </p:spPr>
        <p:txBody>
          <a:bodyPr anchor="b">
            <a:normAutofit/>
          </a:bodyPr>
          <a:lstStyle>
            <a:lvl1pPr algn="l">
              <a:defRPr sz="6500">
                <a:solidFill>
                  <a:srgbClr val="50287D"/>
                </a:solidFill>
              </a:defRPr>
            </a:lvl1pPr>
          </a:lstStyle>
          <a:p>
            <a:r>
              <a:rPr lang="en-US" dirty="0"/>
              <a:t>Click to edit Master title style</a:t>
            </a:r>
          </a:p>
        </p:txBody>
      </p:sp>
      <p:sp>
        <p:nvSpPr>
          <p:cNvPr id="5" name="Subtitle 2">
            <a:extLst>
              <a:ext uri="{FF2B5EF4-FFF2-40B4-BE49-F238E27FC236}">
                <a16:creationId xmlns:a16="http://schemas.microsoft.com/office/drawing/2014/main" id="{18FBE408-3098-FB47-844F-EA9BFF0FC593}"/>
              </a:ext>
            </a:extLst>
          </p:cNvPr>
          <p:cNvSpPr>
            <a:spLocks noGrp="1"/>
          </p:cNvSpPr>
          <p:nvPr>
            <p:ph type="subTitle" idx="1"/>
          </p:nvPr>
        </p:nvSpPr>
        <p:spPr>
          <a:xfrm>
            <a:off x="1138768" y="3940678"/>
            <a:ext cx="9144000" cy="16557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a:extLst>
              <a:ext uri="{FF2B5EF4-FFF2-40B4-BE49-F238E27FC236}">
                <a16:creationId xmlns:a16="http://schemas.microsoft.com/office/drawing/2014/main" id="{153BB763-6516-F746-82CD-5057B6859CC1}"/>
              </a:ext>
            </a:extLst>
          </p:cNvPr>
          <p:cNvPicPr>
            <a:picLocks noChangeAspect="1"/>
          </p:cNvPicPr>
          <p:nvPr userDrawn="1"/>
        </p:nvPicPr>
        <p:blipFill>
          <a:blip r:embed="rId2"/>
          <a:srcRect/>
          <a:stretch/>
        </p:blipFill>
        <p:spPr>
          <a:xfrm>
            <a:off x="10162568" y="6071813"/>
            <a:ext cx="1693247" cy="541838"/>
          </a:xfrm>
          <a:prstGeom prst="rect">
            <a:avLst/>
          </a:prstGeom>
        </p:spPr>
      </p:pic>
    </p:spTree>
    <p:extLst>
      <p:ext uri="{BB962C8B-B14F-4D97-AF65-F5344CB8AC3E}">
        <p14:creationId xmlns:p14="http://schemas.microsoft.com/office/powerpoint/2010/main" val="7469449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ngle Statistic Light Blue">
    <p:bg>
      <p:bgPr>
        <a:solidFill>
          <a:srgbClr val="A7DBF1"/>
        </a:solidFill>
        <a:effectLst/>
      </p:bgPr>
    </p:bg>
    <p:spTree>
      <p:nvGrpSpPr>
        <p:cNvPr id="1" name=""/>
        <p:cNvGrpSpPr/>
        <p:nvPr/>
      </p:nvGrpSpPr>
      <p:grpSpPr>
        <a:xfrm>
          <a:off x="0" y="0"/>
          <a:ext cx="0" cy="0"/>
          <a:chOff x="0" y="0"/>
          <a:chExt cx="0" cy="0"/>
        </a:xfrm>
      </p:grpSpPr>
      <p:sp>
        <p:nvSpPr>
          <p:cNvPr id="9" name="Text Placeholder 15">
            <a:extLst>
              <a:ext uri="{FF2B5EF4-FFF2-40B4-BE49-F238E27FC236}">
                <a16:creationId xmlns:a16="http://schemas.microsoft.com/office/drawing/2014/main" id="{39ACBB29-02AB-F944-8BEC-57E6D4841B4D}"/>
              </a:ext>
            </a:extLst>
          </p:cNvPr>
          <p:cNvSpPr>
            <a:spLocks noGrp="1"/>
          </p:cNvSpPr>
          <p:nvPr>
            <p:ph type="body" sz="quarter" idx="15" hasCustomPrompt="1"/>
          </p:nvPr>
        </p:nvSpPr>
        <p:spPr>
          <a:xfrm>
            <a:off x="1067288" y="2076826"/>
            <a:ext cx="4370986"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10" name="Text Placeholder 15">
            <a:extLst>
              <a:ext uri="{FF2B5EF4-FFF2-40B4-BE49-F238E27FC236}">
                <a16:creationId xmlns:a16="http://schemas.microsoft.com/office/drawing/2014/main" id="{02A28A94-7545-6548-A2AE-51E0F722FC03}"/>
              </a:ext>
            </a:extLst>
          </p:cNvPr>
          <p:cNvSpPr>
            <a:spLocks noGrp="1"/>
          </p:cNvSpPr>
          <p:nvPr>
            <p:ph type="body" sz="quarter" idx="16" hasCustomPrompt="1"/>
          </p:nvPr>
        </p:nvSpPr>
        <p:spPr>
          <a:xfrm>
            <a:off x="1067287"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11" name="Text Placeholder 11">
            <a:extLst>
              <a:ext uri="{FF2B5EF4-FFF2-40B4-BE49-F238E27FC236}">
                <a16:creationId xmlns:a16="http://schemas.microsoft.com/office/drawing/2014/main" id="{866A4BCF-1BCD-6B42-B001-CA10AFC9E62E}"/>
              </a:ext>
            </a:extLst>
          </p:cNvPr>
          <p:cNvSpPr>
            <a:spLocks noGrp="1"/>
          </p:cNvSpPr>
          <p:nvPr>
            <p:ph type="body" sz="quarter" idx="14"/>
          </p:nvPr>
        </p:nvSpPr>
        <p:spPr>
          <a:xfrm>
            <a:off x="1067288"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
        <p:nvSpPr>
          <p:cNvPr id="12" name="Picture Placeholder 6">
            <a:extLst>
              <a:ext uri="{FF2B5EF4-FFF2-40B4-BE49-F238E27FC236}">
                <a16:creationId xmlns:a16="http://schemas.microsoft.com/office/drawing/2014/main" id="{C35C7910-B0F3-1547-9FEA-E5A18A581C9D}"/>
              </a:ext>
            </a:extLst>
          </p:cNvPr>
          <p:cNvSpPr>
            <a:spLocks noGrp="1"/>
          </p:cNvSpPr>
          <p:nvPr>
            <p:ph type="pic" sz="quarter" idx="10"/>
          </p:nvPr>
        </p:nvSpPr>
        <p:spPr>
          <a:xfrm>
            <a:off x="7516813" y="0"/>
            <a:ext cx="4675187" cy="5862918"/>
          </a:xfrm>
          <a:prstGeom prst="rect">
            <a:avLst/>
          </a:prstGeom>
          <a:solidFill>
            <a:srgbClr val="CABFD7"/>
          </a:solidFill>
        </p:spPr>
        <p:txBody>
          <a:bodyPr anchor="t" anchorCtr="0"/>
          <a:lstStyle/>
          <a:p>
            <a:endParaRPr lang="en-US" dirty="0"/>
          </a:p>
        </p:txBody>
      </p:sp>
    </p:spTree>
    <p:extLst>
      <p:ext uri="{BB962C8B-B14F-4D97-AF65-F5344CB8AC3E}">
        <p14:creationId xmlns:p14="http://schemas.microsoft.com/office/powerpoint/2010/main" val="19165700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ngle Statistic Orange">
    <p:bg>
      <p:bgPr>
        <a:solidFill>
          <a:srgbClr val="E8954C"/>
        </a:solidFill>
        <a:effectLst/>
      </p:bgPr>
    </p:bg>
    <p:spTree>
      <p:nvGrpSpPr>
        <p:cNvPr id="1" name=""/>
        <p:cNvGrpSpPr/>
        <p:nvPr/>
      </p:nvGrpSpPr>
      <p:grpSpPr>
        <a:xfrm>
          <a:off x="0" y="0"/>
          <a:ext cx="0" cy="0"/>
          <a:chOff x="0" y="0"/>
          <a:chExt cx="0" cy="0"/>
        </a:xfrm>
      </p:grpSpPr>
      <p:sp>
        <p:nvSpPr>
          <p:cNvPr id="6" name="Text Placeholder 15">
            <a:extLst>
              <a:ext uri="{FF2B5EF4-FFF2-40B4-BE49-F238E27FC236}">
                <a16:creationId xmlns:a16="http://schemas.microsoft.com/office/drawing/2014/main" id="{26D9A102-9837-9A4D-8050-EA31593C6B80}"/>
              </a:ext>
            </a:extLst>
          </p:cNvPr>
          <p:cNvSpPr>
            <a:spLocks noGrp="1"/>
          </p:cNvSpPr>
          <p:nvPr>
            <p:ph type="body" sz="quarter" idx="15" hasCustomPrompt="1"/>
          </p:nvPr>
        </p:nvSpPr>
        <p:spPr>
          <a:xfrm>
            <a:off x="1067288" y="2076826"/>
            <a:ext cx="4370986"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7" name="Text Placeholder 15">
            <a:extLst>
              <a:ext uri="{FF2B5EF4-FFF2-40B4-BE49-F238E27FC236}">
                <a16:creationId xmlns:a16="http://schemas.microsoft.com/office/drawing/2014/main" id="{32D220A0-4B49-104B-A2F0-022DAD9535CF}"/>
              </a:ext>
            </a:extLst>
          </p:cNvPr>
          <p:cNvSpPr>
            <a:spLocks noGrp="1"/>
          </p:cNvSpPr>
          <p:nvPr>
            <p:ph type="body" sz="quarter" idx="16" hasCustomPrompt="1"/>
          </p:nvPr>
        </p:nvSpPr>
        <p:spPr>
          <a:xfrm>
            <a:off x="1067287"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8" name="Text Placeholder 11">
            <a:extLst>
              <a:ext uri="{FF2B5EF4-FFF2-40B4-BE49-F238E27FC236}">
                <a16:creationId xmlns:a16="http://schemas.microsoft.com/office/drawing/2014/main" id="{75AD85BD-DD8F-5C40-9115-EAA0107D75A7}"/>
              </a:ext>
            </a:extLst>
          </p:cNvPr>
          <p:cNvSpPr>
            <a:spLocks noGrp="1"/>
          </p:cNvSpPr>
          <p:nvPr>
            <p:ph type="body" sz="quarter" idx="14"/>
          </p:nvPr>
        </p:nvSpPr>
        <p:spPr>
          <a:xfrm>
            <a:off x="1067288"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
        <p:nvSpPr>
          <p:cNvPr id="9" name="Picture Placeholder 6">
            <a:extLst>
              <a:ext uri="{FF2B5EF4-FFF2-40B4-BE49-F238E27FC236}">
                <a16:creationId xmlns:a16="http://schemas.microsoft.com/office/drawing/2014/main" id="{0BFC7243-2A18-D644-AA15-FEC6C2C8B18B}"/>
              </a:ext>
            </a:extLst>
          </p:cNvPr>
          <p:cNvSpPr>
            <a:spLocks noGrp="1"/>
          </p:cNvSpPr>
          <p:nvPr>
            <p:ph type="pic" sz="quarter" idx="10"/>
          </p:nvPr>
        </p:nvSpPr>
        <p:spPr>
          <a:xfrm>
            <a:off x="7516813" y="-1"/>
            <a:ext cx="4675187" cy="5862919"/>
          </a:xfrm>
          <a:prstGeom prst="rect">
            <a:avLst/>
          </a:prstGeom>
          <a:solidFill>
            <a:srgbClr val="CABFD7"/>
          </a:solidFill>
        </p:spPr>
        <p:txBody>
          <a:bodyPr anchor="t" anchorCtr="0"/>
          <a:lstStyle/>
          <a:p>
            <a:endParaRPr lang="en-US" dirty="0"/>
          </a:p>
        </p:txBody>
      </p:sp>
    </p:spTree>
    <p:extLst>
      <p:ext uri="{BB962C8B-B14F-4D97-AF65-F5344CB8AC3E}">
        <p14:creationId xmlns:p14="http://schemas.microsoft.com/office/powerpoint/2010/main" val="31925463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ouble Statistic White">
    <p:bg>
      <p:bgPr>
        <a:solidFill>
          <a:schemeClr val="bg1"/>
        </a:solidFill>
        <a:effectLst/>
      </p:bgPr>
    </p:bg>
    <p:spTree>
      <p:nvGrpSpPr>
        <p:cNvPr id="1" name=""/>
        <p:cNvGrpSpPr/>
        <p:nvPr/>
      </p:nvGrpSpPr>
      <p:grpSpPr>
        <a:xfrm>
          <a:off x="0" y="0"/>
          <a:ext cx="0" cy="0"/>
          <a:chOff x="0" y="0"/>
          <a:chExt cx="0" cy="0"/>
        </a:xfrm>
      </p:grpSpPr>
      <p:sp>
        <p:nvSpPr>
          <p:cNvPr id="26" name="Text Placeholder 15">
            <a:extLst>
              <a:ext uri="{FF2B5EF4-FFF2-40B4-BE49-F238E27FC236}">
                <a16:creationId xmlns:a16="http://schemas.microsoft.com/office/drawing/2014/main" id="{2F12E8EB-C0A2-1240-B335-2C4F06D19EA6}"/>
              </a:ext>
            </a:extLst>
          </p:cNvPr>
          <p:cNvSpPr>
            <a:spLocks noGrp="1"/>
          </p:cNvSpPr>
          <p:nvPr>
            <p:ph type="body" sz="quarter" idx="15" hasCustomPrompt="1"/>
          </p:nvPr>
        </p:nvSpPr>
        <p:spPr>
          <a:xfrm>
            <a:off x="1067288" y="2076826"/>
            <a:ext cx="4370986"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27" name="Text Placeholder 15">
            <a:extLst>
              <a:ext uri="{FF2B5EF4-FFF2-40B4-BE49-F238E27FC236}">
                <a16:creationId xmlns:a16="http://schemas.microsoft.com/office/drawing/2014/main" id="{6ABDBCFF-0B83-E348-9B30-1EE391B6F8EC}"/>
              </a:ext>
            </a:extLst>
          </p:cNvPr>
          <p:cNvSpPr>
            <a:spLocks noGrp="1"/>
          </p:cNvSpPr>
          <p:nvPr>
            <p:ph type="body" sz="quarter" idx="16" hasCustomPrompt="1"/>
          </p:nvPr>
        </p:nvSpPr>
        <p:spPr>
          <a:xfrm>
            <a:off x="1067287"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28" name="Text Placeholder 11">
            <a:extLst>
              <a:ext uri="{FF2B5EF4-FFF2-40B4-BE49-F238E27FC236}">
                <a16:creationId xmlns:a16="http://schemas.microsoft.com/office/drawing/2014/main" id="{E1C81841-90EC-594F-82F9-380E547AFF91}"/>
              </a:ext>
            </a:extLst>
          </p:cNvPr>
          <p:cNvSpPr>
            <a:spLocks noGrp="1"/>
          </p:cNvSpPr>
          <p:nvPr>
            <p:ph type="body" sz="quarter" idx="14"/>
          </p:nvPr>
        </p:nvSpPr>
        <p:spPr>
          <a:xfrm>
            <a:off x="1067288"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
        <p:nvSpPr>
          <p:cNvPr id="29" name="Text Placeholder 15">
            <a:extLst>
              <a:ext uri="{FF2B5EF4-FFF2-40B4-BE49-F238E27FC236}">
                <a16:creationId xmlns:a16="http://schemas.microsoft.com/office/drawing/2014/main" id="{AB27FA8E-D92E-7742-A4D3-528C507EBEDE}"/>
              </a:ext>
            </a:extLst>
          </p:cNvPr>
          <p:cNvSpPr>
            <a:spLocks noGrp="1"/>
          </p:cNvSpPr>
          <p:nvPr>
            <p:ph type="body" sz="quarter" idx="17" hasCustomPrompt="1"/>
          </p:nvPr>
        </p:nvSpPr>
        <p:spPr>
          <a:xfrm>
            <a:off x="6607475" y="2076826"/>
            <a:ext cx="4370985"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30" name="Text Placeholder 15">
            <a:extLst>
              <a:ext uri="{FF2B5EF4-FFF2-40B4-BE49-F238E27FC236}">
                <a16:creationId xmlns:a16="http://schemas.microsoft.com/office/drawing/2014/main" id="{F750E98F-A039-F94D-AFF3-924596BB94F4}"/>
              </a:ext>
            </a:extLst>
          </p:cNvPr>
          <p:cNvSpPr>
            <a:spLocks noGrp="1"/>
          </p:cNvSpPr>
          <p:nvPr>
            <p:ph type="body" sz="quarter" idx="18" hasCustomPrompt="1"/>
          </p:nvPr>
        </p:nvSpPr>
        <p:spPr>
          <a:xfrm>
            <a:off x="6607475"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46" name="Text Placeholder 11">
            <a:extLst>
              <a:ext uri="{FF2B5EF4-FFF2-40B4-BE49-F238E27FC236}">
                <a16:creationId xmlns:a16="http://schemas.microsoft.com/office/drawing/2014/main" id="{D9BFA3A2-C45D-0442-B5DF-519ABFDC2C23}"/>
              </a:ext>
            </a:extLst>
          </p:cNvPr>
          <p:cNvSpPr>
            <a:spLocks noGrp="1"/>
          </p:cNvSpPr>
          <p:nvPr>
            <p:ph type="body" sz="quarter" idx="19"/>
          </p:nvPr>
        </p:nvSpPr>
        <p:spPr>
          <a:xfrm>
            <a:off x="6607476"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grpSp>
        <p:nvGrpSpPr>
          <p:cNvPr id="20" name="Group 19">
            <a:extLst>
              <a:ext uri="{FF2B5EF4-FFF2-40B4-BE49-F238E27FC236}">
                <a16:creationId xmlns:a16="http://schemas.microsoft.com/office/drawing/2014/main" id="{B9F97B90-4318-A641-9F4F-8B2F75AC3F8F}"/>
              </a:ext>
            </a:extLst>
          </p:cNvPr>
          <p:cNvGrpSpPr/>
          <p:nvPr userDrawn="1"/>
        </p:nvGrpSpPr>
        <p:grpSpPr>
          <a:xfrm>
            <a:off x="0" y="5869173"/>
            <a:ext cx="12192000" cy="988828"/>
            <a:chOff x="11575" y="5869172"/>
            <a:chExt cx="12192000" cy="988828"/>
          </a:xfrm>
        </p:grpSpPr>
        <p:sp>
          <p:nvSpPr>
            <p:cNvPr id="21" name="Rectangle 20">
              <a:extLst>
                <a:ext uri="{FF2B5EF4-FFF2-40B4-BE49-F238E27FC236}">
                  <a16:creationId xmlns:a16="http://schemas.microsoft.com/office/drawing/2014/main" id="{C081AC52-A9F6-6D4E-B4EC-F966AF329318}"/>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E19473FF-2213-CF44-A824-BE59FC60597A}"/>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23" name="Slide Number Placeholder 5">
            <a:extLst>
              <a:ext uri="{FF2B5EF4-FFF2-40B4-BE49-F238E27FC236}">
                <a16:creationId xmlns:a16="http://schemas.microsoft.com/office/drawing/2014/main" id="{B186E3F7-D8A5-E346-9E47-5AE4090C38E6}"/>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6062411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ouble Statistic Dark Blue">
    <p:bg>
      <p:bgPr>
        <a:solidFill>
          <a:srgbClr val="8DACC6"/>
        </a:solidFill>
        <a:effectLst/>
      </p:bgPr>
    </p:bg>
    <p:spTree>
      <p:nvGrpSpPr>
        <p:cNvPr id="1" name=""/>
        <p:cNvGrpSpPr/>
        <p:nvPr/>
      </p:nvGrpSpPr>
      <p:grpSpPr>
        <a:xfrm>
          <a:off x="0" y="0"/>
          <a:ext cx="0" cy="0"/>
          <a:chOff x="0" y="0"/>
          <a:chExt cx="0" cy="0"/>
        </a:xfrm>
      </p:grpSpPr>
      <p:sp>
        <p:nvSpPr>
          <p:cNvPr id="21" name="Text Placeholder 15">
            <a:extLst>
              <a:ext uri="{FF2B5EF4-FFF2-40B4-BE49-F238E27FC236}">
                <a16:creationId xmlns:a16="http://schemas.microsoft.com/office/drawing/2014/main" id="{FCD6ED89-91B9-DB49-8550-823F5535F4C5}"/>
              </a:ext>
            </a:extLst>
          </p:cNvPr>
          <p:cNvSpPr>
            <a:spLocks noGrp="1"/>
          </p:cNvSpPr>
          <p:nvPr>
            <p:ph type="body" sz="quarter" idx="15" hasCustomPrompt="1"/>
          </p:nvPr>
        </p:nvSpPr>
        <p:spPr>
          <a:xfrm>
            <a:off x="1067288" y="2076826"/>
            <a:ext cx="4370986"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29" name="Text Placeholder 15">
            <a:extLst>
              <a:ext uri="{FF2B5EF4-FFF2-40B4-BE49-F238E27FC236}">
                <a16:creationId xmlns:a16="http://schemas.microsoft.com/office/drawing/2014/main" id="{296269E5-883F-B247-AE97-D0433CC0A165}"/>
              </a:ext>
            </a:extLst>
          </p:cNvPr>
          <p:cNvSpPr>
            <a:spLocks noGrp="1"/>
          </p:cNvSpPr>
          <p:nvPr>
            <p:ph type="body" sz="quarter" idx="16" hasCustomPrompt="1"/>
          </p:nvPr>
        </p:nvSpPr>
        <p:spPr>
          <a:xfrm>
            <a:off x="1067287"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30" name="Text Placeholder 11">
            <a:extLst>
              <a:ext uri="{FF2B5EF4-FFF2-40B4-BE49-F238E27FC236}">
                <a16:creationId xmlns:a16="http://schemas.microsoft.com/office/drawing/2014/main" id="{F64D91CF-D9D0-4041-905E-A925FB705CFF}"/>
              </a:ext>
            </a:extLst>
          </p:cNvPr>
          <p:cNvSpPr>
            <a:spLocks noGrp="1"/>
          </p:cNvSpPr>
          <p:nvPr>
            <p:ph type="body" sz="quarter" idx="14"/>
          </p:nvPr>
        </p:nvSpPr>
        <p:spPr>
          <a:xfrm>
            <a:off x="1067288"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
        <p:nvSpPr>
          <p:cNvPr id="31" name="Text Placeholder 15">
            <a:extLst>
              <a:ext uri="{FF2B5EF4-FFF2-40B4-BE49-F238E27FC236}">
                <a16:creationId xmlns:a16="http://schemas.microsoft.com/office/drawing/2014/main" id="{35F1CBFA-D30F-2F45-B2BD-10D67B4698EA}"/>
              </a:ext>
            </a:extLst>
          </p:cNvPr>
          <p:cNvSpPr>
            <a:spLocks noGrp="1"/>
          </p:cNvSpPr>
          <p:nvPr>
            <p:ph type="body" sz="quarter" idx="17" hasCustomPrompt="1"/>
          </p:nvPr>
        </p:nvSpPr>
        <p:spPr>
          <a:xfrm>
            <a:off x="6607475" y="2076826"/>
            <a:ext cx="4370985"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32" name="Text Placeholder 15">
            <a:extLst>
              <a:ext uri="{FF2B5EF4-FFF2-40B4-BE49-F238E27FC236}">
                <a16:creationId xmlns:a16="http://schemas.microsoft.com/office/drawing/2014/main" id="{6726D714-EBF7-E943-A375-90016A42DF38}"/>
              </a:ext>
            </a:extLst>
          </p:cNvPr>
          <p:cNvSpPr>
            <a:spLocks noGrp="1"/>
          </p:cNvSpPr>
          <p:nvPr>
            <p:ph type="body" sz="quarter" idx="18" hasCustomPrompt="1"/>
          </p:nvPr>
        </p:nvSpPr>
        <p:spPr>
          <a:xfrm>
            <a:off x="6607475"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33" name="Text Placeholder 11">
            <a:extLst>
              <a:ext uri="{FF2B5EF4-FFF2-40B4-BE49-F238E27FC236}">
                <a16:creationId xmlns:a16="http://schemas.microsoft.com/office/drawing/2014/main" id="{CD9FBD9A-273C-D44A-9B9E-EED415E066B5}"/>
              </a:ext>
            </a:extLst>
          </p:cNvPr>
          <p:cNvSpPr>
            <a:spLocks noGrp="1"/>
          </p:cNvSpPr>
          <p:nvPr>
            <p:ph type="body" sz="quarter" idx="19"/>
          </p:nvPr>
        </p:nvSpPr>
        <p:spPr>
          <a:xfrm>
            <a:off x="6607476"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grpSp>
        <p:nvGrpSpPr>
          <p:cNvPr id="12" name="Group 11">
            <a:extLst>
              <a:ext uri="{FF2B5EF4-FFF2-40B4-BE49-F238E27FC236}">
                <a16:creationId xmlns:a16="http://schemas.microsoft.com/office/drawing/2014/main" id="{B9A56C6E-1010-AB46-81FE-455ADF68F97E}"/>
              </a:ext>
            </a:extLst>
          </p:cNvPr>
          <p:cNvGrpSpPr/>
          <p:nvPr userDrawn="1"/>
        </p:nvGrpSpPr>
        <p:grpSpPr>
          <a:xfrm>
            <a:off x="0" y="5869173"/>
            <a:ext cx="12192000" cy="988828"/>
            <a:chOff x="11575" y="5869172"/>
            <a:chExt cx="12192000" cy="988828"/>
          </a:xfrm>
        </p:grpSpPr>
        <p:sp>
          <p:nvSpPr>
            <p:cNvPr id="13" name="Rectangle 12">
              <a:extLst>
                <a:ext uri="{FF2B5EF4-FFF2-40B4-BE49-F238E27FC236}">
                  <a16:creationId xmlns:a16="http://schemas.microsoft.com/office/drawing/2014/main" id="{754266BE-5BC5-B642-82B0-66329243D117}"/>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1DEFE802-06EB-2145-84A8-82935E30CF05}"/>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9" name="Slide Number Placeholder 5">
            <a:extLst>
              <a:ext uri="{FF2B5EF4-FFF2-40B4-BE49-F238E27FC236}">
                <a16:creationId xmlns:a16="http://schemas.microsoft.com/office/drawing/2014/main" id="{14715450-F0C4-2442-9ADC-3802FB20BC79}"/>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30291984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ouble Statistic Light Green">
    <p:bg>
      <p:bgPr>
        <a:solidFill>
          <a:srgbClr val="BDDEAE"/>
        </a:solidFill>
        <a:effectLst/>
      </p:bgPr>
    </p:bg>
    <p:spTree>
      <p:nvGrpSpPr>
        <p:cNvPr id="1" name=""/>
        <p:cNvGrpSpPr/>
        <p:nvPr/>
      </p:nvGrpSpPr>
      <p:grpSpPr>
        <a:xfrm>
          <a:off x="0" y="0"/>
          <a:ext cx="0" cy="0"/>
          <a:chOff x="0" y="0"/>
          <a:chExt cx="0" cy="0"/>
        </a:xfrm>
      </p:grpSpPr>
      <p:sp>
        <p:nvSpPr>
          <p:cNvPr id="22" name="Text Placeholder 15">
            <a:extLst>
              <a:ext uri="{FF2B5EF4-FFF2-40B4-BE49-F238E27FC236}">
                <a16:creationId xmlns:a16="http://schemas.microsoft.com/office/drawing/2014/main" id="{E1D05EB4-D184-B04D-B084-1868730A034E}"/>
              </a:ext>
            </a:extLst>
          </p:cNvPr>
          <p:cNvSpPr>
            <a:spLocks noGrp="1"/>
          </p:cNvSpPr>
          <p:nvPr>
            <p:ph type="body" sz="quarter" idx="15" hasCustomPrompt="1"/>
          </p:nvPr>
        </p:nvSpPr>
        <p:spPr>
          <a:xfrm>
            <a:off x="1067288" y="2076826"/>
            <a:ext cx="4370986"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23" name="Text Placeholder 15">
            <a:extLst>
              <a:ext uri="{FF2B5EF4-FFF2-40B4-BE49-F238E27FC236}">
                <a16:creationId xmlns:a16="http://schemas.microsoft.com/office/drawing/2014/main" id="{F8BE04BC-F3EC-BD4B-BB22-05EE66D2B42A}"/>
              </a:ext>
            </a:extLst>
          </p:cNvPr>
          <p:cNvSpPr>
            <a:spLocks noGrp="1"/>
          </p:cNvSpPr>
          <p:nvPr>
            <p:ph type="body" sz="quarter" idx="16" hasCustomPrompt="1"/>
          </p:nvPr>
        </p:nvSpPr>
        <p:spPr>
          <a:xfrm>
            <a:off x="1067287"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25" name="Text Placeholder 11">
            <a:extLst>
              <a:ext uri="{FF2B5EF4-FFF2-40B4-BE49-F238E27FC236}">
                <a16:creationId xmlns:a16="http://schemas.microsoft.com/office/drawing/2014/main" id="{54826A89-3842-A343-B6A0-A6903EFADBB5}"/>
              </a:ext>
            </a:extLst>
          </p:cNvPr>
          <p:cNvSpPr>
            <a:spLocks noGrp="1"/>
          </p:cNvSpPr>
          <p:nvPr>
            <p:ph type="body" sz="quarter" idx="14"/>
          </p:nvPr>
        </p:nvSpPr>
        <p:spPr>
          <a:xfrm>
            <a:off x="1067288"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
        <p:nvSpPr>
          <p:cNvPr id="29" name="Text Placeholder 15">
            <a:extLst>
              <a:ext uri="{FF2B5EF4-FFF2-40B4-BE49-F238E27FC236}">
                <a16:creationId xmlns:a16="http://schemas.microsoft.com/office/drawing/2014/main" id="{0CE60468-F34E-2142-B41D-70349A455C14}"/>
              </a:ext>
            </a:extLst>
          </p:cNvPr>
          <p:cNvSpPr>
            <a:spLocks noGrp="1"/>
          </p:cNvSpPr>
          <p:nvPr>
            <p:ph type="body" sz="quarter" idx="17" hasCustomPrompt="1"/>
          </p:nvPr>
        </p:nvSpPr>
        <p:spPr>
          <a:xfrm>
            <a:off x="6607475" y="2076826"/>
            <a:ext cx="4370985"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30" name="Text Placeholder 15">
            <a:extLst>
              <a:ext uri="{FF2B5EF4-FFF2-40B4-BE49-F238E27FC236}">
                <a16:creationId xmlns:a16="http://schemas.microsoft.com/office/drawing/2014/main" id="{C0998654-EEE0-D841-9436-ACC570CC992C}"/>
              </a:ext>
            </a:extLst>
          </p:cNvPr>
          <p:cNvSpPr>
            <a:spLocks noGrp="1"/>
          </p:cNvSpPr>
          <p:nvPr>
            <p:ph type="body" sz="quarter" idx="18" hasCustomPrompt="1"/>
          </p:nvPr>
        </p:nvSpPr>
        <p:spPr>
          <a:xfrm>
            <a:off x="6607475"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31" name="Text Placeholder 11">
            <a:extLst>
              <a:ext uri="{FF2B5EF4-FFF2-40B4-BE49-F238E27FC236}">
                <a16:creationId xmlns:a16="http://schemas.microsoft.com/office/drawing/2014/main" id="{E9F8971F-6456-7D4D-96FD-4E640F49C1A5}"/>
              </a:ext>
            </a:extLst>
          </p:cNvPr>
          <p:cNvSpPr>
            <a:spLocks noGrp="1"/>
          </p:cNvSpPr>
          <p:nvPr>
            <p:ph type="body" sz="quarter" idx="19"/>
          </p:nvPr>
        </p:nvSpPr>
        <p:spPr>
          <a:xfrm>
            <a:off x="6607476"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grpSp>
        <p:nvGrpSpPr>
          <p:cNvPr id="16" name="Group 15">
            <a:extLst>
              <a:ext uri="{FF2B5EF4-FFF2-40B4-BE49-F238E27FC236}">
                <a16:creationId xmlns:a16="http://schemas.microsoft.com/office/drawing/2014/main" id="{81E0AAF0-FCD6-654B-A5F5-4E90EE875FCD}"/>
              </a:ext>
            </a:extLst>
          </p:cNvPr>
          <p:cNvGrpSpPr/>
          <p:nvPr userDrawn="1"/>
        </p:nvGrpSpPr>
        <p:grpSpPr>
          <a:xfrm>
            <a:off x="0" y="5869173"/>
            <a:ext cx="12192000" cy="988828"/>
            <a:chOff x="11575" y="5869172"/>
            <a:chExt cx="12192000" cy="988828"/>
          </a:xfrm>
        </p:grpSpPr>
        <p:sp>
          <p:nvSpPr>
            <p:cNvPr id="17" name="Rectangle 16">
              <a:extLst>
                <a:ext uri="{FF2B5EF4-FFF2-40B4-BE49-F238E27FC236}">
                  <a16:creationId xmlns:a16="http://schemas.microsoft.com/office/drawing/2014/main" id="{D6CBC031-2B81-2C42-B18E-1A6B61BE78D5}"/>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7675A3BB-7BB5-2C43-848D-EC6BD3B4E7A5}"/>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9" name="Slide Number Placeholder 5">
            <a:extLst>
              <a:ext uri="{FF2B5EF4-FFF2-40B4-BE49-F238E27FC236}">
                <a16:creationId xmlns:a16="http://schemas.microsoft.com/office/drawing/2014/main" id="{6DF573A5-8389-7C43-9D64-C58D1E84F76B}"/>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42198384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ouble Statistic Dark Green">
    <p:bg>
      <p:bgPr>
        <a:solidFill>
          <a:srgbClr val="45BC99"/>
        </a:solidFill>
        <a:effectLst/>
      </p:bgPr>
    </p:bg>
    <p:spTree>
      <p:nvGrpSpPr>
        <p:cNvPr id="1" name=""/>
        <p:cNvGrpSpPr/>
        <p:nvPr/>
      </p:nvGrpSpPr>
      <p:grpSpPr>
        <a:xfrm>
          <a:off x="0" y="0"/>
          <a:ext cx="0" cy="0"/>
          <a:chOff x="0" y="0"/>
          <a:chExt cx="0" cy="0"/>
        </a:xfrm>
      </p:grpSpPr>
      <p:sp>
        <p:nvSpPr>
          <p:cNvPr id="32" name="Text Placeholder 15">
            <a:extLst>
              <a:ext uri="{FF2B5EF4-FFF2-40B4-BE49-F238E27FC236}">
                <a16:creationId xmlns:a16="http://schemas.microsoft.com/office/drawing/2014/main" id="{EBA804F6-4757-204D-9B56-3A918B8F50F3}"/>
              </a:ext>
            </a:extLst>
          </p:cNvPr>
          <p:cNvSpPr>
            <a:spLocks noGrp="1"/>
          </p:cNvSpPr>
          <p:nvPr>
            <p:ph type="body" sz="quarter" idx="15" hasCustomPrompt="1"/>
          </p:nvPr>
        </p:nvSpPr>
        <p:spPr>
          <a:xfrm>
            <a:off x="1067288" y="2076826"/>
            <a:ext cx="4370986"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33" name="Text Placeholder 15">
            <a:extLst>
              <a:ext uri="{FF2B5EF4-FFF2-40B4-BE49-F238E27FC236}">
                <a16:creationId xmlns:a16="http://schemas.microsoft.com/office/drawing/2014/main" id="{59EAFB69-BDD0-1F40-8D1F-45D26D0EADA0}"/>
              </a:ext>
            </a:extLst>
          </p:cNvPr>
          <p:cNvSpPr>
            <a:spLocks noGrp="1"/>
          </p:cNvSpPr>
          <p:nvPr>
            <p:ph type="body" sz="quarter" idx="16" hasCustomPrompt="1"/>
          </p:nvPr>
        </p:nvSpPr>
        <p:spPr>
          <a:xfrm>
            <a:off x="1067287"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34" name="Text Placeholder 11">
            <a:extLst>
              <a:ext uri="{FF2B5EF4-FFF2-40B4-BE49-F238E27FC236}">
                <a16:creationId xmlns:a16="http://schemas.microsoft.com/office/drawing/2014/main" id="{CAB22327-F5E8-4E48-A8F1-16EC0DEFF862}"/>
              </a:ext>
            </a:extLst>
          </p:cNvPr>
          <p:cNvSpPr>
            <a:spLocks noGrp="1"/>
          </p:cNvSpPr>
          <p:nvPr>
            <p:ph type="body" sz="quarter" idx="14"/>
          </p:nvPr>
        </p:nvSpPr>
        <p:spPr>
          <a:xfrm>
            <a:off x="1067288"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
        <p:nvSpPr>
          <p:cNvPr id="35" name="Text Placeholder 15">
            <a:extLst>
              <a:ext uri="{FF2B5EF4-FFF2-40B4-BE49-F238E27FC236}">
                <a16:creationId xmlns:a16="http://schemas.microsoft.com/office/drawing/2014/main" id="{785FDBA6-2710-FB40-915C-AD9984BD6036}"/>
              </a:ext>
            </a:extLst>
          </p:cNvPr>
          <p:cNvSpPr>
            <a:spLocks noGrp="1"/>
          </p:cNvSpPr>
          <p:nvPr>
            <p:ph type="body" sz="quarter" idx="17" hasCustomPrompt="1"/>
          </p:nvPr>
        </p:nvSpPr>
        <p:spPr>
          <a:xfrm>
            <a:off x="6607475" y="2076826"/>
            <a:ext cx="4370985"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36" name="Text Placeholder 15">
            <a:extLst>
              <a:ext uri="{FF2B5EF4-FFF2-40B4-BE49-F238E27FC236}">
                <a16:creationId xmlns:a16="http://schemas.microsoft.com/office/drawing/2014/main" id="{2A41F55C-E56D-8F42-AEFB-5F4C444BBA13}"/>
              </a:ext>
            </a:extLst>
          </p:cNvPr>
          <p:cNvSpPr>
            <a:spLocks noGrp="1"/>
          </p:cNvSpPr>
          <p:nvPr>
            <p:ph type="body" sz="quarter" idx="18" hasCustomPrompt="1"/>
          </p:nvPr>
        </p:nvSpPr>
        <p:spPr>
          <a:xfrm>
            <a:off x="6607475"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37" name="Text Placeholder 11">
            <a:extLst>
              <a:ext uri="{FF2B5EF4-FFF2-40B4-BE49-F238E27FC236}">
                <a16:creationId xmlns:a16="http://schemas.microsoft.com/office/drawing/2014/main" id="{F9430C65-51AD-6B43-AA4C-01F3CA649B60}"/>
              </a:ext>
            </a:extLst>
          </p:cNvPr>
          <p:cNvSpPr>
            <a:spLocks noGrp="1"/>
          </p:cNvSpPr>
          <p:nvPr>
            <p:ph type="body" sz="quarter" idx="19"/>
          </p:nvPr>
        </p:nvSpPr>
        <p:spPr>
          <a:xfrm>
            <a:off x="6607476"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grpSp>
        <p:nvGrpSpPr>
          <p:cNvPr id="16" name="Group 15">
            <a:extLst>
              <a:ext uri="{FF2B5EF4-FFF2-40B4-BE49-F238E27FC236}">
                <a16:creationId xmlns:a16="http://schemas.microsoft.com/office/drawing/2014/main" id="{394013A0-8246-4046-929E-336D9BB153D8}"/>
              </a:ext>
            </a:extLst>
          </p:cNvPr>
          <p:cNvGrpSpPr/>
          <p:nvPr userDrawn="1"/>
        </p:nvGrpSpPr>
        <p:grpSpPr>
          <a:xfrm>
            <a:off x="0" y="5869173"/>
            <a:ext cx="12192000" cy="988828"/>
            <a:chOff x="11575" y="5869172"/>
            <a:chExt cx="12192000" cy="988828"/>
          </a:xfrm>
        </p:grpSpPr>
        <p:sp>
          <p:nvSpPr>
            <p:cNvPr id="17" name="Rectangle 16">
              <a:extLst>
                <a:ext uri="{FF2B5EF4-FFF2-40B4-BE49-F238E27FC236}">
                  <a16:creationId xmlns:a16="http://schemas.microsoft.com/office/drawing/2014/main" id="{D5F917B9-369A-6943-970D-EFE94A4C5C16}"/>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2539BD96-A087-5747-A6CF-B82B4FAC450A}"/>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9" name="Slide Number Placeholder 5">
            <a:extLst>
              <a:ext uri="{FF2B5EF4-FFF2-40B4-BE49-F238E27FC236}">
                <a16:creationId xmlns:a16="http://schemas.microsoft.com/office/drawing/2014/main" id="{1EDDF8B0-AF97-4C43-B5A8-B91548FD9D0E}"/>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10445812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ouble Statistic Yellow">
    <p:bg>
      <p:bgPr>
        <a:solidFill>
          <a:srgbClr val="FFD274"/>
        </a:solidFill>
        <a:effectLst/>
      </p:bgPr>
    </p:bg>
    <p:spTree>
      <p:nvGrpSpPr>
        <p:cNvPr id="1" name=""/>
        <p:cNvGrpSpPr/>
        <p:nvPr/>
      </p:nvGrpSpPr>
      <p:grpSpPr>
        <a:xfrm>
          <a:off x="0" y="0"/>
          <a:ext cx="0" cy="0"/>
          <a:chOff x="0" y="0"/>
          <a:chExt cx="0" cy="0"/>
        </a:xfrm>
      </p:grpSpPr>
      <p:sp>
        <p:nvSpPr>
          <p:cNvPr id="36" name="Text Placeholder 15">
            <a:extLst>
              <a:ext uri="{FF2B5EF4-FFF2-40B4-BE49-F238E27FC236}">
                <a16:creationId xmlns:a16="http://schemas.microsoft.com/office/drawing/2014/main" id="{9FC69748-DDF9-6747-B4F1-14671D6C5E38}"/>
              </a:ext>
            </a:extLst>
          </p:cNvPr>
          <p:cNvSpPr>
            <a:spLocks noGrp="1"/>
          </p:cNvSpPr>
          <p:nvPr>
            <p:ph type="body" sz="quarter" idx="15" hasCustomPrompt="1"/>
          </p:nvPr>
        </p:nvSpPr>
        <p:spPr>
          <a:xfrm>
            <a:off x="1067288" y="2076826"/>
            <a:ext cx="4370986"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37" name="Text Placeholder 15">
            <a:extLst>
              <a:ext uri="{FF2B5EF4-FFF2-40B4-BE49-F238E27FC236}">
                <a16:creationId xmlns:a16="http://schemas.microsoft.com/office/drawing/2014/main" id="{571E07A6-2048-4741-92C2-8BF19BFA1CA0}"/>
              </a:ext>
            </a:extLst>
          </p:cNvPr>
          <p:cNvSpPr>
            <a:spLocks noGrp="1"/>
          </p:cNvSpPr>
          <p:nvPr>
            <p:ph type="body" sz="quarter" idx="16" hasCustomPrompt="1"/>
          </p:nvPr>
        </p:nvSpPr>
        <p:spPr>
          <a:xfrm>
            <a:off x="1067287"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38" name="Text Placeholder 11">
            <a:extLst>
              <a:ext uri="{FF2B5EF4-FFF2-40B4-BE49-F238E27FC236}">
                <a16:creationId xmlns:a16="http://schemas.microsoft.com/office/drawing/2014/main" id="{6C7F9A47-49AF-5844-9C74-55BB2A5DCE3C}"/>
              </a:ext>
            </a:extLst>
          </p:cNvPr>
          <p:cNvSpPr>
            <a:spLocks noGrp="1"/>
          </p:cNvSpPr>
          <p:nvPr>
            <p:ph type="body" sz="quarter" idx="14"/>
          </p:nvPr>
        </p:nvSpPr>
        <p:spPr>
          <a:xfrm>
            <a:off x="1067288"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
        <p:nvSpPr>
          <p:cNvPr id="39" name="Text Placeholder 15">
            <a:extLst>
              <a:ext uri="{FF2B5EF4-FFF2-40B4-BE49-F238E27FC236}">
                <a16:creationId xmlns:a16="http://schemas.microsoft.com/office/drawing/2014/main" id="{7B04CE53-7537-C24B-B39D-A545BF66AD41}"/>
              </a:ext>
            </a:extLst>
          </p:cNvPr>
          <p:cNvSpPr>
            <a:spLocks noGrp="1"/>
          </p:cNvSpPr>
          <p:nvPr>
            <p:ph type="body" sz="quarter" idx="17" hasCustomPrompt="1"/>
          </p:nvPr>
        </p:nvSpPr>
        <p:spPr>
          <a:xfrm>
            <a:off x="6607475" y="2076826"/>
            <a:ext cx="4370985"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40" name="Text Placeholder 15">
            <a:extLst>
              <a:ext uri="{FF2B5EF4-FFF2-40B4-BE49-F238E27FC236}">
                <a16:creationId xmlns:a16="http://schemas.microsoft.com/office/drawing/2014/main" id="{4825104A-275D-504A-9BCF-90884D83AB83}"/>
              </a:ext>
            </a:extLst>
          </p:cNvPr>
          <p:cNvSpPr>
            <a:spLocks noGrp="1"/>
          </p:cNvSpPr>
          <p:nvPr>
            <p:ph type="body" sz="quarter" idx="18" hasCustomPrompt="1"/>
          </p:nvPr>
        </p:nvSpPr>
        <p:spPr>
          <a:xfrm>
            <a:off x="6607475"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41" name="Text Placeholder 11">
            <a:extLst>
              <a:ext uri="{FF2B5EF4-FFF2-40B4-BE49-F238E27FC236}">
                <a16:creationId xmlns:a16="http://schemas.microsoft.com/office/drawing/2014/main" id="{415F7E49-B3A5-E748-BA57-C8B5FE2AA4C3}"/>
              </a:ext>
            </a:extLst>
          </p:cNvPr>
          <p:cNvSpPr>
            <a:spLocks noGrp="1"/>
          </p:cNvSpPr>
          <p:nvPr>
            <p:ph type="body" sz="quarter" idx="19"/>
          </p:nvPr>
        </p:nvSpPr>
        <p:spPr>
          <a:xfrm>
            <a:off x="6607476"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grpSp>
        <p:nvGrpSpPr>
          <p:cNvPr id="14" name="Group 13">
            <a:extLst>
              <a:ext uri="{FF2B5EF4-FFF2-40B4-BE49-F238E27FC236}">
                <a16:creationId xmlns:a16="http://schemas.microsoft.com/office/drawing/2014/main" id="{0382DAAD-EBBE-DA47-828B-6A23A198626B}"/>
              </a:ext>
            </a:extLst>
          </p:cNvPr>
          <p:cNvGrpSpPr/>
          <p:nvPr userDrawn="1"/>
        </p:nvGrpSpPr>
        <p:grpSpPr>
          <a:xfrm>
            <a:off x="0" y="5869173"/>
            <a:ext cx="12192000" cy="988828"/>
            <a:chOff x="11575" y="5869172"/>
            <a:chExt cx="12192000" cy="988828"/>
          </a:xfrm>
        </p:grpSpPr>
        <p:sp>
          <p:nvSpPr>
            <p:cNvPr id="16" name="Rectangle 15">
              <a:extLst>
                <a:ext uri="{FF2B5EF4-FFF2-40B4-BE49-F238E27FC236}">
                  <a16:creationId xmlns:a16="http://schemas.microsoft.com/office/drawing/2014/main" id="{DE7BF66C-866C-7F46-9C59-F91806C383F7}"/>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709F516F-A75D-E44A-870F-5105963C48CA}"/>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8" name="Slide Number Placeholder 5">
            <a:extLst>
              <a:ext uri="{FF2B5EF4-FFF2-40B4-BE49-F238E27FC236}">
                <a16:creationId xmlns:a16="http://schemas.microsoft.com/office/drawing/2014/main" id="{BCF02E96-7BDF-C34F-A180-126CB78292DF}"/>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13456307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ouble Statistic Grey">
    <p:bg>
      <p:bgPr>
        <a:solidFill>
          <a:srgbClr val="ACAEA7"/>
        </a:solidFill>
        <a:effectLst/>
      </p:bgPr>
    </p:bg>
    <p:spTree>
      <p:nvGrpSpPr>
        <p:cNvPr id="1" name=""/>
        <p:cNvGrpSpPr/>
        <p:nvPr/>
      </p:nvGrpSpPr>
      <p:grpSpPr>
        <a:xfrm>
          <a:off x="0" y="0"/>
          <a:ext cx="0" cy="0"/>
          <a:chOff x="0" y="0"/>
          <a:chExt cx="0" cy="0"/>
        </a:xfrm>
      </p:grpSpPr>
      <p:sp>
        <p:nvSpPr>
          <p:cNvPr id="32" name="Text Placeholder 15">
            <a:extLst>
              <a:ext uri="{FF2B5EF4-FFF2-40B4-BE49-F238E27FC236}">
                <a16:creationId xmlns:a16="http://schemas.microsoft.com/office/drawing/2014/main" id="{EF4F6764-BA3F-6F47-BBFC-5F287103A038}"/>
              </a:ext>
            </a:extLst>
          </p:cNvPr>
          <p:cNvSpPr>
            <a:spLocks noGrp="1"/>
          </p:cNvSpPr>
          <p:nvPr>
            <p:ph type="body" sz="quarter" idx="15" hasCustomPrompt="1"/>
          </p:nvPr>
        </p:nvSpPr>
        <p:spPr>
          <a:xfrm>
            <a:off x="1067288" y="2076826"/>
            <a:ext cx="4370986"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33" name="Text Placeholder 15">
            <a:extLst>
              <a:ext uri="{FF2B5EF4-FFF2-40B4-BE49-F238E27FC236}">
                <a16:creationId xmlns:a16="http://schemas.microsoft.com/office/drawing/2014/main" id="{1B08EC2E-AC20-6C48-AD4D-3AB0D62557B1}"/>
              </a:ext>
            </a:extLst>
          </p:cNvPr>
          <p:cNvSpPr>
            <a:spLocks noGrp="1"/>
          </p:cNvSpPr>
          <p:nvPr>
            <p:ph type="body" sz="quarter" idx="16" hasCustomPrompt="1"/>
          </p:nvPr>
        </p:nvSpPr>
        <p:spPr>
          <a:xfrm>
            <a:off x="1067287"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34" name="Text Placeholder 11">
            <a:extLst>
              <a:ext uri="{FF2B5EF4-FFF2-40B4-BE49-F238E27FC236}">
                <a16:creationId xmlns:a16="http://schemas.microsoft.com/office/drawing/2014/main" id="{9EDF4B47-6453-7248-BF9A-6F1482C8FD8F}"/>
              </a:ext>
            </a:extLst>
          </p:cNvPr>
          <p:cNvSpPr>
            <a:spLocks noGrp="1"/>
          </p:cNvSpPr>
          <p:nvPr>
            <p:ph type="body" sz="quarter" idx="14"/>
          </p:nvPr>
        </p:nvSpPr>
        <p:spPr>
          <a:xfrm>
            <a:off x="1067288"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
        <p:nvSpPr>
          <p:cNvPr id="35" name="Text Placeholder 15">
            <a:extLst>
              <a:ext uri="{FF2B5EF4-FFF2-40B4-BE49-F238E27FC236}">
                <a16:creationId xmlns:a16="http://schemas.microsoft.com/office/drawing/2014/main" id="{7A135BA4-3AA4-D249-80A6-C97C70FC7A66}"/>
              </a:ext>
            </a:extLst>
          </p:cNvPr>
          <p:cNvSpPr>
            <a:spLocks noGrp="1"/>
          </p:cNvSpPr>
          <p:nvPr>
            <p:ph type="body" sz="quarter" idx="17" hasCustomPrompt="1"/>
          </p:nvPr>
        </p:nvSpPr>
        <p:spPr>
          <a:xfrm>
            <a:off x="6607475" y="2076826"/>
            <a:ext cx="4370985"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36" name="Text Placeholder 15">
            <a:extLst>
              <a:ext uri="{FF2B5EF4-FFF2-40B4-BE49-F238E27FC236}">
                <a16:creationId xmlns:a16="http://schemas.microsoft.com/office/drawing/2014/main" id="{00FFDBDD-13DA-D448-9F03-62560A0B9CAD}"/>
              </a:ext>
            </a:extLst>
          </p:cNvPr>
          <p:cNvSpPr>
            <a:spLocks noGrp="1"/>
          </p:cNvSpPr>
          <p:nvPr>
            <p:ph type="body" sz="quarter" idx="18" hasCustomPrompt="1"/>
          </p:nvPr>
        </p:nvSpPr>
        <p:spPr>
          <a:xfrm>
            <a:off x="6607475"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37" name="Text Placeholder 11">
            <a:extLst>
              <a:ext uri="{FF2B5EF4-FFF2-40B4-BE49-F238E27FC236}">
                <a16:creationId xmlns:a16="http://schemas.microsoft.com/office/drawing/2014/main" id="{5F30E653-80BF-F34A-BE98-4714F81EE6F7}"/>
              </a:ext>
            </a:extLst>
          </p:cNvPr>
          <p:cNvSpPr>
            <a:spLocks noGrp="1"/>
          </p:cNvSpPr>
          <p:nvPr>
            <p:ph type="body" sz="quarter" idx="19"/>
          </p:nvPr>
        </p:nvSpPr>
        <p:spPr>
          <a:xfrm>
            <a:off x="6607476"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grpSp>
        <p:nvGrpSpPr>
          <p:cNvPr id="12" name="Group 11">
            <a:extLst>
              <a:ext uri="{FF2B5EF4-FFF2-40B4-BE49-F238E27FC236}">
                <a16:creationId xmlns:a16="http://schemas.microsoft.com/office/drawing/2014/main" id="{92B68335-0FCA-904C-90D3-B9D2AA5DF369}"/>
              </a:ext>
            </a:extLst>
          </p:cNvPr>
          <p:cNvGrpSpPr/>
          <p:nvPr userDrawn="1"/>
        </p:nvGrpSpPr>
        <p:grpSpPr>
          <a:xfrm>
            <a:off x="0" y="5869173"/>
            <a:ext cx="12192000" cy="988828"/>
            <a:chOff x="11575" y="5869172"/>
            <a:chExt cx="12192000" cy="988828"/>
          </a:xfrm>
        </p:grpSpPr>
        <p:sp>
          <p:nvSpPr>
            <p:cNvPr id="17" name="Rectangle 16">
              <a:extLst>
                <a:ext uri="{FF2B5EF4-FFF2-40B4-BE49-F238E27FC236}">
                  <a16:creationId xmlns:a16="http://schemas.microsoft.com/office/drawing/2014/main" id="{585D2FA3-48DE-4E48-81EF-05ED8A95B08F}"/>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D7C9A632-F059-7940-8762-102ECE800514}"/>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9" name="Slide Number Placeholder 5">
            <a:extLst>
              <a:ext uri="{FF2B5EF4-FFF2-40B4-BE49-F238E27FC236}">
                <a16:creationId xmlns:a16="http://schemas.microsoft.com/office/drawing/2014/main" id="{ADBEA353-994A-6A43-A2F6-4F39975A6FF1}"/>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31092493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ouble Statistic Purple">
    <p:bg>
      <p:bgPr>
        <a:solidFill>
          <a:srgbClr val="50287D">
            <a:alpha val="30000"/>
          </a:srgbClr>
        </a:solidFill>
        <a:effectLst/>
      </p:bgPr>
    </p:bg>
    <p:spTree>
      <p:nvGrpSpPr>
        <p:cNvPr id="1" name=""/>
        <p:cNvGrpSpPr/>
        <p:nvPr/>
      </p:nvGrpSpPr>
      <p:grpSpPr>
        <a:xfrm>
          <a:off x="0" y="0"/>
          <a:ext cx="0" cy="0"/>
          <a:chOff x="0" y="0"/>
          <a:chExt cx="0" cy="0"/>
        </a:xfrm>
      </p:grpSpPr>
      <p:sp>
        <p:nvSpPr>
          <p:cNvPr id="38" name="Text Placeholder 15">
            <a:extLst>
              <a:ext uri="{FF2B5EF4-FFF2-40B4-BE49-F238E27FC236}">
                <a16:creationId xmlns:a16="http://schemas.microsoft.com/office/drawing/2014/main" id="{5F69C210-5B55-724B-8A7A-4B3D3405A43E}"/>
              </a:ext>
            </a:extLst>
          </p:cNvPr>
          <p:cNvSpPr>
            <a:spLocks noGrp="1"/>
          </p:cNvSpPr>
          <p:nvPr>
            <p:ph type="body" sz="quarter" idx="15" hasCustomPrompt="1"/>
          </p:nvPr>
        </p:nvSpPr>
        <p:spPr>
          <a:xfrm>
            <a:off x="1067288" y="2076826"/>
            <a:ext cx="4370986"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39" name="Text Placeholder 15">
            <a:extLst>
              <a:ext uri="{FF2B5EF4-FFF2-40B4-BE49-F238E27FC236}">
                <a16:creationId xmlns:a16="http://schemas.microsoft.com/office/drawing/2014/main" id="{FC9C61B8-9FED-7A4F-9850-30642031E72B}"/>
              </a:ext>
            </a:extLst>
          </p:cNvPr>
          <p:cNvSpPr>
            <a:spLocks noGrp="1"/>
          </p:cNvSpPr>
          <p:nvPr>
            <p:ph type="body" sz="quarter" idx="16" hasCustomPrompt="1"/>
          </p:nvPr>
        </p:nvSpPr>
        <p:spPr>
          <a:xfrm>
            <a:off x="1067287"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40" name="Text Placeholder 11">
            <a:extLst>
              <a:ext uri="{FF2B5EF4-FFF2-40B4-BE49-F238E27FC236}">
                <a16:creationId xmlns:a16="http://schemas.microsoft.com/office/drawing/2014/main" id="{41DD7848-3500-F54A-914B-8854AF340BDE}"/>
              </a:ext>
            </a:extLst>
          </p:cNvPr>
          <p:cNvSpPr>
            <a:spLocks noGrp="1"/>
          </p:cNvSpPr>
          <p:nvPr>
            <p:ph type="body" sz="quarter" idx="14"/>
          </p:nvPr>
        </p:nvSpPr>
        <p:spPr>
          <a:xfrm>
            <a:off x="1067288"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
        <p:nvSpPr>
          <p:cNvPr id="41" name="Text Placeholder 15">
            <a:extLst>
              <a:ext uri="{FF2B5EF4-FFF2-40B4-BE49-F238E27FC236}">
                <a16:creationId xmlns:a16="http://schemas.microsoft.com/office/drawing/2014/main" id="{BB2E863B-D0D9-BB49-8474-E04A2CD645D8}"/>
              </a:ext>
            </a:extLst>
          </p:cNvPr>
          <p:cNvSpPr>
            <a:spLocks noGrp="1"/>
          </p:cNvSpPr>
          <p:nvPr>
            <p:ph type="body" sz="quarter" idx="17" hasCustomPrompt="1"/>
          </p:nvPr>
        </p:nvSpPr>
        <p:spPr>
          <a:xfrm>
            <a:off x="6607475" y="2076826"/>
            <a:ext cx="4370985"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42" name="Text Placeholder 15">
            <a:extLst>
              <a:ext uri="{FF2B5EF4-FFF2-40B4-BE49-F238E27FC236}">
                <a16:creationId xmlns:a16="http://schemas.microsoft.com/office/drawing/2014/main" id="{37EE0F6F-DE39-614E-8FAE-376DCF5BCA1A}"/>
              </a:ext>
            </a:extLst>
          </p:cNvPr>
          <p:cNvSpPr>
            <a:spLocks noGrp="1"/>
          </p:cNvSpPr>
          <p:nvPr>
            <p:ph type="body" sz="quarter" idx="18" hasCustomPrompt="1"/>
          </p:nvPr>
        </p:nvSpPr>
        <p:spPr>
          <a:xfrm>
            <a:off x="6607475"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43" name="Text Placeholder 11">
            <a:extLst>
              <a:ext uri="{FF2B5EF4-FFF2-40B4-BE49-F238E27FC236}">
                <a16:creationId xmlns:a16="http://schemas.microsoft.com/office/drawing/2014/main" id="{D525DEF5-584C-5B4C-ACBE-524A184450DA}"/>
              </a:ext>
            </a:extLst>
          </p:cNvPr>
          <p:cNvSpPr>
            <a:spLocks noGrp="1"/>
          </p:cNvSpPr>
          <p:nvPr>
            <p:ph type="body" sz="quarter" idx="19"/>
          </p:nvPr>
        </p:nvSpPr>
        <p:spPr>
          <a:xfrm>
            <a:off x="6607476"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grpSp>
        <p:nvGrpSpPr>
          <p:cNvPr id="16" name="Group 15">
            <a:extLst>
              <a:ext uri="{FF2B5EF4-FFF2-40B4-BE49-F238E27FC236}">
                <a16:creationId xmlns:a16="http://schemas.microsoft.com/office/drawing/2014/main" id="{0E3DE2F4-AD29-C540-B86A-458729DB64C1}"/>
              </a:ext>
            </a:extLst>
          </p:cNvPr>
          <p:cNvGrpSpPr/>
          <p:nvPr userDrawn="1"/>
        </p:nvGrpSpPr>
        <p:grpSpPr>
          <a:xfrm>
            <a:off x="0" y="5869173"/>
            <a:ext cx="12192000" cy="988828"/>
            <a:chOff x="11575" y="5869172"/>
            <a:chExt cx="12192000" cy="988828"/>
          </a:xfrm>
        </p:grpSpPr>
        <p:sp>
          <p:nvSpPr>
            <p:cNvPr id="17" name="Rectangle 16">
              <a:extLst>
                <a:ext uri="{FF2B5EF4-FFF2-40B4-BE49-F238E27FC236}">
                  <a16:creationId xmlns:a16="http://schemas.microsoft.com/office/drawing/2014/main" id="{3D39E252-C6D0-104A-91AD-D229E222FAD0}"/>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2758FED7-8F0D-E84D-9654-E23740783687}"/>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9" name="Slide Number Placeholder 5">
            <a:extLst>
              <a:ext uri="{FF2B5EF4-FFF2-40B4-BE49-F238E27FC236}">
                <a16:creationId xmlns:a16="http://schemas.microsoft.com/office/drawing/2014/main" id="{EA3B3E2A-4034-2E46-A0AE-6E868AE80231}"/>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4284540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ouble Statistic Light Blue">
    <p:bg>
      <p:bgPr>
        <a:solidFill>
          <a:srgbClr val="A7DBF1"/>
        </a:solidFill>
        <a:effectLst/>
      </p:bgPr>
    </p:bg>
    <p:spTree>
      <p:nvGrpSpPr>
        <p:cNvPr id="1" name=""/>
        <p:cNvGrpSpPr/>
        <p:nvPr/>
      </p:nvGrpSpPr>
      <p:grpSpPr>
        <a:xfrm>
          <a:off x="0" y="0"/>
          <a:ext cx="0" cy="0"/>
          <a:chOff x="0" y="0"/>
          <a:chExt cx="0" cy="0"/>
        </a:xfrm>
      </p:grpSpPr>
      <p:sp>
        <p:nvSpPr>
          <p:cNvPr id="30" name="Text Placeholder 15">
            <a:extLst>
              <a:ext uri="{FF2B5EF4-FFF2-40B4-BE49-F238E27FC236}">
                <a16:creationId xmlns:a16="http://schemas.microsoft.com/office/drawing/2014/main" id="{7A992095-DD87-584B-BA65-DDE5838EEF01}"/>
              </a:ext>
            </a:extLst>
          </p:cNvPr>
          <p:cNvSpPr>
            <a:spLocks noGrp="1"/>
          </p:cNvSpPr>
          <p:nvPr>
            <p:ph type="body" sz="quarter" idx="15" hasCustomPrompt="1"/>
          </p:nvPr>
        </p:nvSpPr>
        <p:spPr>
          <a:xfrm>
            <a:off x="1067288" y="2076826"/>
            <a:ext cx="4370986"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31" name="Text Placeholder 15">
            <a:extLst>
              <a:ext uri="{FF2B5EF4-FFF2-40B4-BE49-F238E27FC236}">
                <a16:creationId xmlns:a16="http://schemas.microsoft.com/office/drawing/2014/main" id="{FE9B4255-17A2-3845-AADF-A0A0AF61E583}"/>
              </a:ext>
            </a:extLst>
          </p:cNvPr>
          <p:cNvSpPr>
            <a:spLocks noGrp="1"/>
          </p:cNvSpPr>
          <p:nvPr>
            <p:ph type="body" sz="quarter" idx="16" hasCustomPrompt="1"/>
          </p:nvPr>
        </p:nvSpPr>
        <p:spPr>
          <a:xfrm>
            <a:off x="1067287"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32" name="Text Placeholder 11">
            <a:extLst>
              <a:ext uri="{FF2B5EF4-FFF2-40B4-BE49-F238E27FC236}">
                <a16:creationId xmlns:a16="http://schemas.microsoft.com/office/drawing/2014/main" id="{C40677C2-E08E-1044-B81A-063C66A4D8F9}"/>
              </a:ext>
            </a:extLst>
          </p:cNvPr>
          <p:cNvSpPr>
            <a:spLocks noGrp="1"/>
          </p:cNvSpPr>
          <p:nvPr>
            <p:ph type="body" sz="quarter" idx="14"/>
          </p:nvPr>
        </p:nvSpPr>
        <p:spPr>
          <a:xfrm>
            <a:off x="1067288"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
        <p:nvSpPr>
          <p:cNvPr id="33" name="Text Placeholder 15">
            <a:extLst>
              <a:ext uri="{FF2B5EF4-FFF2-40B4-BE49-F238E27FC236}">
                <a16:creationId xmlns:a16="http://schemas.microsoft.com/office/drawing/2014/main" id="{6B9E652F-364B-9440-B0FF-5D08A07A9299}"/>
              </a:ext>
            </a:extLst>
          </p:cNvPr>
          <p:cNvSpPr>
            <a:spLocks noGrp="1"/>
          </p:cNvSpPr>
          <p:nvPr>
            <p:ph type="body" sz="quarter" idx="17" hasCustomPrompt="1"/>
          </p:nvPr>
        </p:nvSpPr>
        <p:spPr>
          <a:xfrm>
            <a:off x="6607475" y="2076826"/>
            <a:ext cx="4370985"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34" name="Text Placeholder 15">
            <a:extLst>
              <a:ext uri="{FF2B5EF4-FFF2-40B4-BE49-F238E27FC236}">
                <a16:creationId xmlns:a16="http://schemas.microsoft.com/office/drawing/2014/main" id="{A536057B-667E-0F42-944C-95EA0C95A4A6}"/>
              </a:ext>
            </a:extLst>
          </p:cNvPr>
          <p:cNvSpPr>
            <a:spLocks noGrp="1"/>
          </p:cNvSpPr>
          <p:nvPr>
            <p:ph type="body" sz="quarter" idx="18" hasCustomPrompt="1"/>
          </p:nvPr>
        </p:nvSpPr>
        <p:spPr>
          <a:xfrm>
            <a:off x="6607475"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35" name="Text Placeholder 11">
            <a:extLst>
              <a:ext uri="{FF2B5EF4-FFF2-40B4-BE49-F238E27FC236}">
                <a16:creationId xmlns:a16="http://schemas.microsoft.com/office/drawing/2014/main" id="{59E2C7A1-C86A-C941-9F61-3F35E20D352A}"/>
              </a:ext>
            </a:extLst>
          </p:cNvPr>
          <p:cNvSpPr>
            <a:spLocks noGrp="1"/>
          </p:cNvSpPr>
          <p:nvPr>
            <p:ph type="body" sz="quarter" idx="19"/>
          </p:nvPr>
        </p:nvSpPr>
        <p:spPr>
          <a:xfrm>
            <a:off x="6607476"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Tree>
    <p:extLst>
      <p:ext uri="{BB962C8B-B14F-4D97-AF65-F5344CB8AC3E}">
        <p14:creationId xmlns:p14="http://schemas.microsoft.com/office/powerpoint/2010/main" val="3465940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 Plain Purple">
    <p:bg>
      <p:bgPr>
        <a:solidFill>
          <a:srgbClr val="50287D">
            <a:alpha val="3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138768" y="1461003"/>
            <a:ext cx="9144000" cy="2387600"/>
          </a:xfrm>
        </p:spPr>
        <p:txBody>
          <a:bodyPr anchor="b">
            <a:normAutofit/>
          </a:bodyPr>
          <a:lstStyle>
            <a:lvl1pPr algn="l">
              <a:defRPr sz="6500">
                <a:solidFill>
                  <a:srgbClr val="50287D"/>
                </a:solidFill>
              </a:defRPr>
            </a:lvl1pPr>
          </a:lstStyle>
          <a:p>
            <a:r>
              <a:rPr lang="en-US" dirty="0"/>
              <a:t>Click to edit Master title style</a:t>
            </a:r>
          </a:p>
        </p:txBody>
      </p:sp>
      <p:sp>
        <p:nvSpPr>
          <p:cNvPr id="5" name="Subtitle 2">
            <a:extLst>
              <a:ext uri="{FF2B5EF4-FFF2-40B4-BE49-F238E27FC236}">
                <a16:creationId xmlns:a16="http://schemas.microsoft.com/office/drawing/2014/main" id="{1949598D-B3EC-2041-AB74-07FBC4E17849}"/>
              </a:ext>
            </a:extLst>
          </p:cNvPr>
          <p:cNvSpPr>
            <a:spLocks noGrp="1"/>
          </p:cNvSpPr>
          <p:nvPr>
            <p:ph type="subTitle" idx="1"/>
          </p:nvPr>
        </p:nvSpPr>
        <p:spPr>
          <a:xfrm>
            <a:off x="1138768" y="3940678"/>
            <a:ext cx="9144000" cy="16557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a:extLst>
              <a:ext uri="{FF2B5EF4-FFF2-40B4-BE49-F238E27FC236}">
                <a16:creationId xmlns:a16="http://schemas.microsoft.com/office/drawing/2014/main" id="{2A11865B-F162-9B4B-ABC3-32F3A4EA15F9}"/>
              </a:ext>
            </a:extLst>
          </p:cNvPr>
          <p:cNvPicPr>
            <a:picLocks noChangeAspect="1"/>
          </p:cNvPicPr>
          <p:nvPr userDrawn="1"/>
        </p:nvPicPr>
        <p:blipFill>
          <a:blip r:embed="rId2"/>
          <a:srcRect/>
          <a:stretch/>
        </p:blipFill>
        <p:spPr>
          <a:xfrm>
            <a:off x="10185857" y="6081710"/>
            <a:ext cx="1642351" cy="526673"/>
          </a:xfrm>
          <a:prstGeom prst="rect">
            <a:avLst/>
          </a:prstGeom>
        </p:spPr>
      </p:pic>
    </p:spTree>
    <p:extLst>
      <p:ext uri="{BB962C8B-B14F-4D97-AF65-F5344CB8AC3E}">
        <p14:creationId xmlns:p14="http://schemas.microsoft.com/office/powerpoint/2010/main" val="14570630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ouble Statistic Orange">
    <p:bg>
      <p:bgPr>
        <a:solidFill>
          <a:srgbClr val="E8954C"/>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A646773A-50E2-EE41-A014-C99099B003CF}"/>
              </a:ext>
            </a:extLst>
          </p:cNvPr>
          <p:cNvSpPr>
            <a:spLocks noGrp="1"/>
          </p:cNvSpPr>
          <p:nvPr userDrawn="1">
            <p:ph type="body" sz="quarter" idx="15" hasCustomPrompt="1"/>
          </p:nvPr>
        </p:nvSpPr>
        <p:spPr>
          <a:xfrm>
            <a:off x="1067288" y="2076826"/>
            <a:ext cx="4370986"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13" name="Text Placeholder 15">
            <a:extLst>
              <a:ext uri="{FF2B5EF4-FFF2-40B4-BE49-F238E27FC236}">
                <a16:creationId xmlns:a16="http://schemas.microsoft.com/office/drawing/2014/main" id="{B325525D-B576-DE47-B5F4-715CE9FC705B}"/>
              </a:ext>
            </a:extLst>
          </p:cNvPr>
          <p:cNvSpPr>
            <a:spLocks noGrp="1"/>
          </p:cNvSpPr>
          <p:nvPr userDrawn="1">
            <p:ph type="body" sz="quarter" idx="16" hasCustomPrompt="1"/>
          </p:nvPr>
        </p:nvSpPr>
        <p:spPr>
          <a:xfrm>
            <a:off x="1067287"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18" name="Text Placeholder 11">
            <a:extLst>
              <a:ext uri="{FF2B5EF4-FFF2-40B4-BE49-F238E27FC236}">
                <a16:creationId xmlns:a16="http://schemas.microsoft.com/office/drawing/2014/main" id="{422A3369-83DE-4341-82D6-30F61B21DE52}"/>
              </a:ext>
            </a:extLst>
          </p:cNvPr>
          <p:cNvSpPr>
            <a:spLocks noGrp="1"/>
          </p:cNvSpPr>
          <p:nvPr userDrawn="1">
            <p:ph type="body" sz="quarter" idx="14"/>
          </p:nvPr>
        </p:nvSpPr>
        <p:spPr>
          <a:xfrm>
            <a:off x="1067288"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
        <p:nvSpPr>
          <p:cNvPr id="19" name="Text Placeholder 15">
            <a:extLst>
              <a:ext uri="{FF2B5EF4-FFF2-40B4-BE49-F238E27FC236}">
                <a16:creationId xmlns:a16="http://schemas.microsoft.com/office/drawing/2014/main" id="{864C1CCE-02A6-DA47-843E-012DAF38A928}"/>
              </a:ext>
            </a:extLst>
          </p:cNvPr>
          <p:cNvSpPr>
            <a:spLocks noGrp="1"/>
          </p:cNvSpPr>
          <p:nvPr userDrawn="1">
            <p:ph type="body" sz="quarter" idx="17" hasCustomPrompt="1"/>
          </p:nvPr>
        </p:nvSpPr>
        <p:spPr>
          <a:xfrm>
            <a:off x="6607475" y="2076826"/>
            <a:ext cx="4370985"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20" name="Text Placeholder 15">
            <a:extLst>
              <a:ext uri="{FF2B5EF4-FFF2-40B4-BE49-F238E27FC236}">
                <a16:creationId xmlns:a16="http://schemas.microsoft.com/office/drawing/2014/main" id="{AEAF4EDA-42C2-344B-90EE-6520762A702E}"/>
              </a:ext>
            </a:extLst>
          </p:cNvPr>
          <p:cNvSpPr>
            <a:spLocks noGrp="1"/>
          </p:cNvSpPr>
          <p:nvPr userDrawn="1">
            <p:ph type="body" sz="quarter" idx="18" hasCustomPrompt="1"/>
          </p:nvPr>
        </p:nvSpPr>
        <p:spPr>
          <a:xfrm>
            <a:off x="6607475"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21" name="Text Placeholder 11">
            <a:extLst>
              <a:ext uri="{FF2B5EF4-FFF2-40B4-BE49-F238E27FC236}">
                <a16:creationId xmlns:a16="http://schemas.microsoft.com/office/drawing/2014/main" id="{4CB47650-5A5D-E045-9CA3-239DD8B27FDF}"/>
              </a:ext>
            </a:extLst>
          </p:cNvPr>
          <p:cNvSpPr>
            <a:spLocks noGrp="1"/>
          </p:cNvSpPr>
          <p:nvPr userDrawn="1">
            <p:ph type="body" sz="quarter" idx="19"/>
          </p:nvPr>
        </p:nvSpPr>
        <p:spPr>
          <a:xfrm>
            <a:off x="6607476"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Tree>
    <p:extLst>
      <p:ext uri="{BB962C8B-B14F-4D97-AF65-F5344CB8AC3E}">
        <p14:creationId xmlns:p14="http://schemas.microsoft.com/office/powerpoint/2010/main" val="14203140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2 Icons White">
    <p:bg>
      <p:bgPr>
        <a:solidFill>
          <a:schemeClr val="bg1"/>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62330792-013B-4F4D-9377-5D9CF9944AD1}"/>
              </a:ext>
            </a:extLst>
          </p:cNvPr>
          <p:cNvSpPr>
            <a:spLocks noGrp="1"/>
          </p:cNvSpPr>
          <p:nvPr>
            <p:ph type="title"/>
          </p:nvPr>
        </p:nvSpPr>
        <p:spPr>
          <a:xfrm>
            <a:off x="840260" y="770066"/>
            <a:ext cx="9750617"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6" name="Text Placeholder 15">
            <a:extLst>
              <a:ext uri="{FF2B5EF4-FFF2-40B4-BE49-F238E27FC236}">
                <a16:creationId xmlns:a16="http://schemas.microsoft.com/office/drawing/2014/main" id="{31B7F7B7-0499-674D-95DA-2EF62528D2BB}"/>
              </a:ext>
            </a:extLst>
          </p:cNvPr>
          <p:cNvSpPr>
            <a:spLocks noGrp="1"/>
          </p:cNvSpPr>
          <p:nvPr>
            <p:ph type="body" sz="quarter" idx="10" hasCustomPrompt="1"/>
          </p:nvPr>
        </p:nvSpPr>
        <p:spPr>
          <a:xfrm>
            <a:off x="790836" y="3200228"/>
            <a:ext cx="4755199" cy="424732"/>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17" name="Text Placeholder 15">
            <a:extLst>
              <a:ext uri="{FF2B5EF4-FFF2-40B4-BE49-F238E27FC236}">
                <a16:creationId xmlns:a16="http://schemas.microsoft.com/office/drawing/2014/main" id="{8A2B7AB0-3776-6F48-B92C-269E1B927393}"/>
              </a:ext>
            </a:extLst>
          </p:cNvPr>
          <p:cNvSpPr>
            <a:spLocks noGrp="1"/>
          </p:cNvSpPr>
          <p:nvPr>
            <p:ph type="body" sz="quarter" idx="11" hasCustomPrompt="1"/>
          </p:nvPr>
        </p:nvSpPr>
        <p:spPr>
          <a:xfrm>
            <a:off x="790835" y="3573979"/>
            <a:ext cx="4755199" cy="382733"/>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paragraph here</a:t>
            </a:r>
          </a:p>
        </p:txBody>
      </p:sp>
      <p:sp>
        <p:nvSpPr>
          <p:cNvPr id="19" name="Text Placeholder 15">
            <a:extLst>
              <a:ext uri="{FF2B5EF4-FFF2-40B4-BE49-F238E27FC236}">
                <a16:creationId xmlns:a16="http://schemas.microsoft.com/office/drawing/2014/main" id="{34EEB43C-EB32-A340-BA49-EDF901402123}"/>
              </a:ext>
            </a:extLst>
          </p:cNvPr>
          <p:cNvSpPr>
            <a:spLocks noGrp="1"/>
          </p:cNvSpPr>
          <p:nvPr>
            <p:ph type="body" sz="quarter" idx="12" hasCustomPrompt="1"/>
          </p:nvPr>
        </p:nvSpPr>
        <p:spPr>
          <a:xfrm>
            <a:off x="6197723" y="3200228"/>
            <a:ext cx="4755199" cy="424732"/>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20" name="Text Placeholder 15">
            <a:extLst>
              <a:ext uri="{FF2B5EF4-FFF2-40B4-BE49-F238E27FC236}">
                <a16:creationId xmlns:a16="http://schemas.microsoft.com/office/drawing/2014/main" id="{54679A29-C5C2-4647-9E77-EEEDB134F98D}"/>
              </a:ext>
            </a:extLst>
          </p:cNvPr>
          <p:cNvSpPr>
            <a:spLocks noGrp="1"/>
          </p:cNvSpPr>
          <p:nvPr>
            <p:ph type="body" sz="quarter" idx="13" hasCustomPrompt="1"/>
          </p:nvPr>
        </p:nvSpPr>
        <p:spPr>
          <a:xfrm>
            <a:off x="6197722" y="3573979"/>
            <a:ext cx="4755199" cy="382733"/>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paragraph here</a:t>
            </a:r>
          </a:p>
        </p:txBody>
      </p:sp>
      <p:sp>
        <p:nvSpPr>
          <p:cNvPr id="12" name="Picture Placeholder 10">
            <a:extLst>
              <a:ext uri="{FF2B5EF4-FFF2-40B4-BE49-F238E27FC236}">
                <a16:creationId xmlns:a16="http://schemas.microsoft.com/office/drawing/2014/main" id="{D7921B53-8A67-FB41-88C0-AF5FF4A5BCBF}"/>
              </a:ext>
            </a:extLst>
          </p:cNvPr>
          <p:cNvSpPr>
            <a:spLocks noGrp="1"/>
          </p:cNvSpPr>
          <p:nvPr>
            <p:ph type="pic" sz="quarter" idx="27" hasCustomPrompt="1"/>
          </p:nvPr>
        </p:nvSpPr>
        <p:spPr>
          <a:xfrm>
            <a:off x="790835" y="1788422"/>
            <a:ext cx="1112108" cy="1112108"/>
          </a:xfrm>
          <a:prstGeom prst="ellipse">
            <a:avLst/>
          </a:prstGeom>
          <a:solidFill>
            <a:srgbClr val="D8D2E1">
              <a:alpha val="0"/>
            </a:srgbClr>
          </a:solidFill>
        </p:spPr>
        <p:txBody>
          <a:bodyPr/>
          <a:lstStyle/>
          <a:p>
            <a:r>
              <a:rPr lang="en-US" dirty="0"/>
              <a:t> </a:t>
            </a:r>
          </a:p>
        </p:txBody>
      </p:sp>
      <p:sp>
        <p:nvSpPr>
          <p:cNvPr id="13" name="Picture Placeholder 10">
            <a:extLst>
              <a:ext uri="{FF2B5EF4-FFF2-40B4-BE49-F238E27FC236}">
                <a16:creationId xmlns:a16="http://schemas.microsoft.com/office/drawing/2014/main" id="{C12D0597-BE7D-6841-9156-BD6032DF5AAB}"/>
              </a:ext>
            </a:extLst>
          </p:cNvPr>
          <p:cNvSpPr>
            <a:spLocks noGrp="1"/>
          </p:cNvSpPr>
          <p:nvPr>
            <p:ph type="pic" sz="quarter" idx="28" hasCustomPrompt="1"/>
          </p:nvPr>
        </p:nvSpPr>
        <p:spPr>
          <a:xfrm>
            <a:off x="6197722" y="1788422"/>
            <a:ext cx="1112108" cy="1112108"/>
          </a:xfrm>
          <a:prstGeom prst="ellipse">
            <a:avLst/>
          </a:prstGeom>
          <a:solidFill>
            <a:srgbClr val="D8D2E1">
              <a:alpha val="0"/>
            </a:srgbClr>
          </a:solidFill>
        </p:spPr>
        <p:txBody>
          <a:bodyPr/>
          <a:lstStyle/>
          <a:p>
            <a:r>
              <a:rPr lang="en-US" dirty="0"/>
              <a:t> </a:t>
            </a:r>
          </a:p>
        </p:txBody>
      </p:sp>
      <p:grpSp>
        <p:nvGrpSpPr>
          <p:cNvPr id="18" name="Group 17">
            <a:extLst>
              <a:ext uri="{FF2B5EF4-FFF2-40B4-BE49-F238E27FC236}">
                <a16:creationId xmlns:a16="http://schemas.microsoft.com/office/drawing/2014/main" id="{59B3B191-B08B-0D42-8557-DA39D941EB00}"/>
              </a:ext>
            </a:extLst>
          </p:cNvPr>
          <p:cNvGrpSpPr/>
          <p:nvPr userDrawn="1"/>
        </p:nvGrpSpPr>
        <p:grpSpPr>
          <a:xfrm>
            <a:off x="0" y="5869173"/>
            <a:ext cx="12192000" cy="988828"/>
            <a:chOff x="11575" y="5869172"/>
            <a:chExt cx="12192000" cy="988828"/>
          </a:xfrm>
        </p:grpSpPr>
        <p:sp>
          <p:nvSpPr>
            <p:cNvPr id="24" name="Rectangle 23">
              <a:extLst>
                <a:ext uri="{FF2B5EF4-FFF2-40B4-BE49-F238E27FC236}">
                  <a16:creationId xmlns:a16="http://schemas.microsoft.com/office/drawing/2014/main" id="{D44468CC-89C2-9C46-A12D-65B76A39F1CB}"/>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6C2CFEDC-EACA-5644-A106-674B085D48AE}"/>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26" name="Slide Number Placeholder 5">
            <a:extLst>
              <a:ext uri="{FF2B5EF4-FFF2-40B4-BE49-F238E27FC236}">
                <a16:creationId xmlns:a16="http://schemas.microsoft.com/office/drawing/2014/main" id="{518861C9-F2D5-6A49-A7DD-E6F0D7F8B97D}"/>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18077225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2 Icons Dark Blue">
    <p:bg>
      <p:bgPr>
        <a:solidFill>
          <a:srgbClr val="8DACC6"/>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FAB1D3A-8605-FC44-A2ED-840D02E1225A}"/>
              </a:ext>
            </a:extLst>
          </p:cNvPr>
          <p:cNvSpPr>
            <a:spLocks noGrp="1"/>
          </p:cNvSpPr>
          <p:nvPr>
            <p:ph type="title"/>
          </p:nvPr>
        </p:nvSpPr>
        <p:spPr>
          <a:xfrm>
            <a:off x="840260" y="770066"/>
            <a:ext cx="9750617"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31" name="Text Placeholder 15">
            <a:extLst>
              <a:ext uri="{FF2B5EF4-FFF2-40B4-BE49-F238E27FC236}">
                <a16:creationId xmlns:a16="http://schemas.microsoft.com/office/drawing/2014/main" id="{C43779F3-3172-BF44-9349-CF851EB9994C}"/>
              </a:ext>
            </a:extLst>
          </p:cNvPr>
          <p:cNvSpPr>
            <a:spLocks noGrp="1"/>
          </p:cNvSpPr>
          <p:nvPr>
            <p:ph type="body" sz="quarter" idx="10" hasCustomPrompt="1"/>
          </p:nvPr>
        </p:nvSpPr>
        <p:spPr>
          <a:xfrm>
            <a:off x="790836" y="3200228"/>
            <a:ext cx="4755199" cy="424732"/>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2" name="Text Placeholder 15">
            <a:extLst>
              <a:ext uri="{FF2B5EF4-FFF2-40B4-BE49-F238E27FC236}">
                <a16:creationId xmlns:a16="http://schemas.microsoft.com/office/drawing/2014/main" id="{D7D40838-5AA0-B341-865B-C3C8F6D23549}"/>
              </a:ext>
            </a:extLst>
          </p:cNvPr>
          <p:cNvSpPr>
            <a:spLocks noGrp="1"/>
          </p:cNvSpPr>
          <p:nvPr>
            <p:ph type="body" sz="quarter" idx="11" hasCustomPrompt="1"/>
          </p:nvPr>
        </p:nvSpPr>
        <p:spPr>
          <a:xfrm>
            <a:off x="790835" y="3573979"/>
            <a:ext cx="4755199" cy="382733"/>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paragraph here</a:t>
            </a:r>
          </a:p>
        </p:txBody>
      </p:sp>
      <p:sp>
        <p:nvSpPr>
          <p:cNvPr id="18" name="Text Placeholder 15">
            <a:extLst>
              <a:ext uri="{FF2B5EF4-FFF2-40B4-BE49-F238E27FC236}">
                <a16:creationId xmlns:a16="http://schemas.microsoft.com/office/drawing/2014/main" id="{D12DB490-9218-9B49-B755-54082FDE9F14}"/>
              </a:ext>
            </a:extLst>
          </p:cNvPr>
          <p:cNvSpPr>
            <a:spLocks noGrp="1"/>
          </p:cNvSpPr>
          <p:nvPr>
            <p:ph type="body" sz="quarter" idx="12" hasCustomPrompt="1"/>
          </p:nvPr>
        </p:nvSpPr>
        <p:spPr>
          <a:xfrm>
            <a:off x="6197723" y="3200228"/>
            <a:ext cx="4755199" cy="424732"/>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19" name="Text Placeholder 15">
            <a:extLst>
              <a:ext uri="{FF2B5EF4-FFF2-40B4-BE49-F238E27FC236}">
                <a16:creationId xmlns:a16="http://schemas.microsoft.com/office/drawing/2014/main" id="{FCB8A6B0-901F-854B-AE5B-14878C62E46C}"/>
              </a:ext>
            </a:extLst>
          </p:cNvPr>
          <p:cNvSpPr>
            <a:spLocks noGrp="1"/>
          </p:cNvSpPr>
          <p:nvPr>
            <p:ph type="body" sz="quarter" idx="13" hasCustomPrompt="1"/>
          </p:nvPr>
        </p:nvSpPr>
        <p:spPr>
          <a:xfrm>
            <a:off x="6197722" y="3573979"/>
            <a:ext cx="4755199" cy="382733"/>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paragraph here</a:t>
            </a:r>
          </a:p>
        </p:txBody>
      </p:sp>
      <p:sp>
        <p:nvSpPr>
          <p:cNvPr id="14" name="Picture Placeholder 10">
            <a:extLst>
              <a:ext uri="{FF2B5EF4-FFF2-40B4-BE49-F238E27FC236}">
                <a16:creationId xmlns:a16="http://schemas.microsoft.com/office/drawing/2014/main" id="{52CAAFED-2F4F-3749-94E0-AF1A1D49D00C}"/>
              </a:ext>
            </a:extLst>
          </p:cNvPr>
          <p:cNvSpPr>
            <a:spLocks noGrp="1"/>
          </p:cNvSpPr>
          <p:nvPr>
            <p:ph type="pic" sz="quarter" idx="27" hasCustomPrompt="1"/>
          </p:nvPr>
        </p:nvSpPr>
        <p:spPr>
          <a:xfrm>
            <a:off x="790835" y="1788422"/>
            <a:ext cx="1112108" cy="1112108"/>
          </a:xfrm>
          <a:prstGeom prst="ellipse">
            <a:avLst/>
          </a:prstGeom>
          <a:solidFill>
            <a:schemeClr val="bg1">
              <a:alpha val="0"/>
            </a:schemeClr>
          </a:solidFill>
        </p:spPr>
        <p:txBody>
          <a:bodyPr/>
          <a:lstStyle/>
          <a:p>
            <a:r>
              <a:rPr lang="en-US" dirty="0"/>
              <a:t> </a:t>
            </a:r>
          </a:p>
        </p:txBody>
      </p:sp>
      <p:sp>
        <p:nvSpPr>
          <p:cNvPr id="16" name="Picture Placeholder 10">
            <a:extLst>
              <a:ext uri="{FF2B5EF4-FFF2-40B4-BE49-F238E27FC236}">
                <a16:creationId xmlns:a16="http://schemas.microsoft.com/office/drawing/2014/main" id="{A9B3DC14-A332-0B43-B7E7-451188545055}"/>
              </a:ext>
            </a:extLst>
          </p:cNvPr>
          <p:cNvSpPr>
            <a:spLocks noGrp="1"/>
          </p:cNvSpPr>
          <p:nvPr>
            <p:ph type="pic" sz="quarter" idx="28" hasCustomPrompt="1"/>
          </p:nvPr>
        </p:nvSpPr>
        <p:spPr>
          <a:xfrm>
            <a:off x="6197722" y="1788422"/>
            <a:ext cx="1112108" cy="1112108"/>
          </a:xfrm>
          <a:prstGeom prst="ellipse">
            <a:avLst/>
          </a:prstGeom>
          <a:solidFill>
            <a:schemeClr val="bg1">
              <a:alpha val="0"/>
            </a:schemeClr>
          </a:solidFill>
        </p:spPr>
        <p:txBody>
          <a:bodyPr/>
          <a:lstStyle/>
          <a:p>
            <a:r>
              <a:rPr lang="en-US" dirty="0"/>
              <a:t> </a:t>
            </a:r>
          </a:p>
        </p:txBody>
      </p:sp>
      <p:grpSp>
        <p:nvGrpSpPr>
          <p:cNvPr id="25" name="Group 24">
            <a:extLst>
              <a:ext uri="{FF2B5EF4-FFF2-40B4-BE49-F238E27FC236}">
                <a16:creationId xmlns:a16="http://schemas.microsoft.com/office/drawing/2014/main" id="{26DD1B36-06AA-1F4C-BCBD-F775F226FC9D}"/>
              </a:ext>
            </a:extLst>
          </p:cNvPr>
          <p:cNvGrpSpPr/>
          <p:nvPr userDrawn="1"/>
        </p:nvGrpSpPr>
        <p:grpSpPr>
          <a:xfrm>
            <a:off x="0" y="5869173"/>
            <a:ext cx="12192000" cy="988828"/>
            <a:chOff x="11575" y="5869172"/>
            <a:chExt cx="12192000" cy="988828"/>
          </a:xfrm>
        </p:grpSpPr>
        <p:sp>
          <p:nvSpPr>
            <p:cNvPr id="26" name="Rectangle 25">
              <a:extLst>
                <a:ext uri="{FF2B5EF4-FFF2-40B4-BE49-F238E27FC236}">
                  <a16:creationId xmlns:a16="http://schemas.microsoft.com/office/drawing/2014/main" id="{B6EFA569-7FC9-8240-92AD-D6212866A6F2}"/>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FF23B1BB-6933-4E4E-A9E6-78CCD7F25FDB}"/>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28" name="Slide Number Placeholder 5">
            <a:extLst>
              <a:ext uri="{FF2B5EF4-FFF2-40B4-BE49-F238E27FC236}">
                <a16:creationId xmlns:a16="http://schemas.microsoft.com/office/drawing/2014/main" id="{04D0E681-9851-314E-83F3-96826D12045B}"/>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23388123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2 Icons Light Green">
    <p:bg>
      <p:bgPr>
        <a:solidFill>
          <a:srgbClr val="BDDEAE"/>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B93F514-8C1E-2946-80E6-AF737062573E}"/>
              </a:ext>
            </a:extLst>
          </p:cNvPr>
          <p:cNvSpPr>
            <a:spLocks noGrp="1"/>
          </p:cNvSpPr>
          <p:nvPr>
            <p:ph type="title"/>
          </p:nvPr>
        </p:nvSpPr>
        <p:spPr>
          <a:xfrm>
            <a:off x="840260" y="770066"/>
            <a:ext cx="9750617"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7" name="Text Placeholder 15">
            <a:extLst>
              <a:ext uri="{FF2B5EF4-FFF2-40B4-BE49-F238E27FC236}">
                <a16:creationId xmlns:a16="http://schemas.microsoft.com/office/drawing/2014/main" id="{14D8D33C-D899-D14A-AED2-197358ADCE25}"/>
              </a:ext>
            </a:extLst>
          </p:cNvPr>
          <p:cNvSpPr>
            <a:spLocks noGrp="1"/>
          </p:cNvSpPr>
          <p:nvPr>
            <p:ph type="body" sz="quarter" idx="10" hasCustomPrompt="1"/>
          </p:nvPr>
        </p:nvSpPr>
        <p:spPr>
          <a:xfrm>
            <a:off x="790836" y="3200228"/>
            <a:ext cx="4755199" cy="424732"/>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18" name="Text Placeholder 15">
            <a:extLst>
              <a:ext uri="{FF2B5EF4-FFF2-40B4-BE49-F238E27FC236}">
                <a16:creationId xmlns:a16="http://schemas.microsoft.com/office/drawing/2014/main" id="{592BDAF4-C565-7A44-9B25-2D0AF7FA4923}"/>
              </a:ext>
            </a:extLst>
          </p:cNvPr>
          <p:cNvSpPr>
            <a:spLocks noGrp="1"/>
          </p:cNvSpPr>
          <p:nvPr>
            <p:ph type="body" sz="quarter" idx="11" hasCustomPrompt="1"/>
          </p:nvPr>
        </p:nvSpPr>
        <p:spPr>
          <a:xfrm>
            <a:off x="790835" y="3573979"/>
            <a:ext cx="4755199" cy="382733"/>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paragraph here</a:t>
            </a:r>
          </a:p>
        </p:txBody>
      </p:sp>
      <p:sp>
        <p:nvSpPr>
          <p:cNvPr id="23" name="Text Placeholder 15">
            <a:extLst>
              <a:ext uri="{FF2B5EF4-FFF2-40B4-BE49-F238E27FC236}">
                <a16:creationId xmlns:a16="http://schemas.microsoft.com/office/drawing/2014/main" id="{2BA8B535-3CC5-184B-B0B6-5DD064F74868}"/>
              </a:ext>
            </a:extLst>
          </p:cNvPr>
          <p:cNvSpPr>
            <a:spLocks noGrp="1"/>
          </p:cNvSpPr>
          <p:nvPr>
            <p:ph type="body" sz="quarter" idx="12" hasCustomPrompt="1"/>
          </p:nvPr>
        </p:nvSpPr>
        <p:spPr>
          <a:xfrm>
            <a:off x="6197723" y="3200228"/>
            <a:ext cx="4755199" cy="424732"/>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24" name="Text Placeholder 15">
            <a:extLst>
              <a:ext uri="{FF2B5EF4-FFF2-40B4-BE49-F238E27FC236}">
                <a16:creationId xmlns:a16="http://schemas.microsoft.com/office/drawing/2014/main" id="{FBF368C2-95B3-4046-9699-8CFB39C052F1}"/>
              </a:ext>
            </a:extLst>
          </p:cNvPr>
          <p:cNvSpPr>
            <a:spLocks noGrp="1"/>
          </p:cNvSpPr>
          <p:nvPr>
            <p:ph type="body" sz="quarter" idx="13" hasCustomPrompt="1"/>
          </p:nvPr>
        </p:nvSpPr>
        <p:spPr>
          <a:xfrm>
            <a:off x="6197722" y="3573979"/>
            <a:ext cx="4755199" cy="382733"/>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paragraph here</a:t>
            </a:r>
          </a:p>
        </p:txBody>
      </p:sp>
      <p:sp>
        <p:nvSpPr>
          <p:cNvPr id="12" name="Picture Placeholder 10">
            <a:extLst>
              <a:ext uri="{FF2B5EF4-FFF2-40B4-BE49-F238E27FC236}">
                <a16:creationId xmlns:a16="http://schemas.microsoft.com/office/drawing/2014/main" id="{11259D10-245E-534B-9D26-52D15C4D9B5A}"/>
              </a:ext>
            </a:extLst>
          </p:cNvPr>
          <p:cNvSpPr>
            <a:spLocks noGrp="1"/>
          </p:cNvSpPr>
          <p:nvPr>
            <p:ph type="pic" sz="quarter" idx="27" hasCustomPrompt="1"/>
          </p:nvPr>
        </p:nvSpPr>
        <p:spPr>
          <a:xfrm>
            <a:off x="790835" y="1788422"/>
            <a:ext cx="1112108" cy="1112108"/>
          </a:xfrm>
          <a:prstGeom prst="ellipse">
            <a:avLst/>
          </a:prstGeom>
          <a:solidFill>
            <a:schemeClr val="bg1">
              <a:alpha val="0"/>
            </a:schemeClr>
          </a:solidFill>
        </p:spPr>
        <p:txBody>
          <a:bodyPr/>
          <a:lstStyle/>
          <a:p>
            <a:r>
              <a:rPr lang="en-US" dirty="0"/>
              <a:t> </a:t>
            </a:r>
          </a:p>
        </p:txBody>
      </p:sp>
      <p:sp>
        <p:nvSpPr>
          <p:cNvPr id="13" name="Picture Placeholder 10">
            <a:extLst>
              <a:ext uri="{FF2B5EF4-FFF2-40B4-BE49-F238E27FC236}">
                <a16:creationId xmlns:a16="http://schemas.microsoft.com/office/drawing/2014/main" id="{25AB9742-BD3B-CD4F-854D-69023E00208E}"/>
              </a:ext>
            </a:extLst>
          </p:cNvPr>
          <p:cNvSpPr>
            <a:spLocks noGrp="1"/>
          </p:cNvSpPr>
          <p:nvPr>
            <p:ph type="pic" sz="quarter" idx="28" hasCustomPrompt="1"/>
          </p:nvPr>
        </p:nvSpPr>
        <p:spPr>
          <a:xfrm>
            <a:off x="6197722" y="1788422"/>
            <a:ext cx="1112108" cy="1112108"/>
          </a:xfrm>
          <a:prstGeom prst="ellipse">
            <a:avLst/>
          </a:prstGeom>
          <a:solidFill>
            <a:schemeClr val="bg1">
              <a:alpha val="0"/>
            </a:schemeClr>
          </a:solidFill>
        </p:spPr>
        <p:txBody>
          <a:bodyPr/>
          <a:lstStyle/>
          <a:p>
            <a:r>
              <a:rPr lang="en-US" dirty="0"/>
              <a:t> </a:t>
            </a:r>
          </a:p>
        </p:txBody>
      </p:sp>
      <p:grpSp>
        <p:nvGrpSpPr>
          <p:cNvPr id="15" name="Group 14">
            <a:extLst>
              <a:ext uri="{FF2B5EF4-FFF2-40B4-BE49-F238E27FC236}">
                <a16:creationId xmlns:a16="http://schemas.microsoft.com/office/drawing/2014/main" id="{FB21577B-C3B5-D744-8B73-4DB63A4423F9}"/>
              </a:ext>
            </a:extLst>
          </p:cNvPr>
          <p:cNvGrpSpPr/>
          <p:nvPr userDrawn="1"/>
        </p:nvGrpSpPr>
        <p:grpSpPr>
          <a:xfrm>
            <a:off x="0" y="5869173"/>
            <a:ext cx="12192000" cy="988828"/>
            <a:chOff x="11575" y="5869172"/>
            <a:chExt cx="12192000" cy="988828"/>
          </a:xfrm>
        </p:grpSpPr>
        <p:sp>
          <p:nvSpPr>
            <p:cNvPr id="22" name="Rectangle 21">
              <a:extLst>
                <a:ext uri="{FF2B5EF4-FFF2-40B4-BE49-F238E27FC236}">
                  <a16:creationId xmlns:a16="http://schemas.microsoft.com/office/drawing/2014/main" id="{D619A309-C33D-F746-A4DD-E096EAD4D4AC}"/>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DBBFAF72-1360-F94C-96C7-AD2A0D91E3C6}"/>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26" name="Slide Number Placeholder 5">
            <a:extLst>
              <a:ext uri="{FF2B5EF4-FFF2-40B4-BE49-F238E27FC236}">
                <a16:creationId xmlns:a16="http://schemas.microsoft.com/office/drawing/2014/main" id="{E2EB3EB0-E11E-124F-88AA-EF96B9564313}"/>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362492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2 Icons Dark Green">
    <p:bg>
      <p:bgPr>
        <a:solidFill>
          <a:srgbClr val="45BC99"/>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9D1E51B5-1A79-A746-8C71-C4D968C9B653}"/>
              </a:ext>
            </a:extLst>
          </p:cNvPr>
          <p:cNvSpPr>
            <a:spLocks noGrp="1"/>
          </p:cNvSpPr>
          <p:nvPr>
            <p:ph type="title"/>
          </p:nvPr>
        </p:nvSpPr>
        <p:spPr>
          <a:xfrm>
            <a:off x="840260" y="770066"/>
            <a:ext cx="9750617"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6" name="Text Placeholder 15">
            <a:extLst>
              <a:ext uri="{FF2B5EF4-FFF2-40B4-BE49-F238E27FC236}">
                <a16:creationId xmlns:a16="http://schemas.microsoft.com/office/drawing/2014/main" id="{3D45366B-E9FE-F948-B148-22CD3CCBE2FC}"/>
              </a:ext>
            </a:extLst>
          </p:cNvPr>
          <p:cNvSpPr>
            <a:spLocks noGrp="1"/>
          </p:cNvSpPr>
          <p:nvPr>
            <p:ph type="body" sz="quarter" idx="10" hasCustomPrompt="1"/>
          </p:nvPr>
        </p:nvSpPr>
        <p:spPr>
          <a:xfrm>
            <a:off x="790836" y="3200228"/>
            <a:ext cx="4755199" cy="424732"/>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17" name="Text Placeholder 15">
            <a:extLst>
              <a:ext uri="{FF2B5EF4-FFF2-40B4-BE49-F238E27FC236}">
                <a16:creationId xmlns:a16="http://schemas.microsoft.com/office/drawing/2014/main" id="{C0922C5C-F28E-F047-981B-B7DC79952E84}"/>
              </a:ext>
            </a:extLst>
          </p:cNvPr>
          <p:cNvSpPr>
            <a:spLocks noGrp="1"/>
          </p:cNvSpPr>
          <p:nvPr>
            <p:ph type="body" sz="quarter" idx="11" hasCustomPrompt="1"/>
          </p:nvPr>
        </p:nvSpPr>
        <p:spPr>
          <a:xfrm>
            <a:off x="790835" y="3573979"/>
            <a:ext cx="4755199" cy="382733"/>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paragraph here</a:t>
            </a:r>
          </a:p>
        </p:txBody>
      </p:sp>
      <p:sp>
        <p:nvSpPr>
          <p:cNvPr id="19" name="Text Placeholder 15">
            <a:extLst>
              <a:ext uri="{FF2B5EF4-FFF2-40B4-BE49-F238E27FC236}">
                <a16:creationId xmlns:a16="http://schemas.microsoft.com/office/drawing/2014/main" id="{1CD6BF55-0B5F-3746-866F-BA2FE68AE506}"/>
              </a:ext>
            </a:extLst>
          </p:cNvPr>
          <p:cNvSpPr>
            <a:spLocks noGrp="1"/>
          </p:cNvSpPr>
          <p:nvPr>
            <p:ph type="body" sz="quarter" idx="12" hasCustomPrompt="1"/>
          </p:nvPr>
        </p:nvSpPr>
        <p:spPr>
          <a:xfrm>
            <a:off x="6197723" y="3200228"/>
            <a:ext cx="4755199" cy="424732"/>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21" name="Text Placeholder 15">
            <a:extLst>
              <a:ext uri="{FF2B5EF4-FFF2-40B4-BE49-F238E27FC236}">
                <a16:creationId xmlns:a16="http://schemas.microsoft.com/office/drawing/2014/main" id="{567D60BA-C6F7-9A4B-8732-6BB23EE4A964}"/>
              </a:ext>
            </a:extLst>
          </p:cNvPr>
          <p:cNvSpPr>
            <a:spLocks noGrp="1"/>
          </p:cNvSpPr>
          <p:nvPr>
            <p:ph type="body" sz="quarter" idx="13" hasCustomPrompt="1"/>
          </p:nvPr>
        </p:nvSpPr>
        <p:spPr>
          <a:xfrm>
            <a:off x="6197722" y="3573979"/>
            <a:ext cx="4755199" cy="382733"/>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paragraph here</a:t>
            </a:r>
          </a:p>
        </p:txBody>
      </p:sp>
      <p:sp>
        <p:nvSpPr>
          <p:cNvPr id="26" name="Picture Placeholder 10">
            <a:extLst>
              <a:ext uri="{FF2B5EF4-FFF2-40B4-BE49-F238E27FC236}">
                <a16:creationId xmlns:a16="http://schemas.microsoft.com/office/drawing/2014/main" id="{E9A8DFFE-6FAA-424B-94E5-1134F7840FB9}"/>
              </a:ext>
            </a:extLst>
          </p:cNvPr>
          <p:cNvSpPr>
            <a:spLocks noGrp="1"/>
          </p:cNvSpPr>
          <p:nvPr>
            <p:ph type="pic" sz="quarter" idx="27" hasCustomPrompt="1"/>
          </p:nvPr>
        </p:nvSpPr>
        <p:spPr>
          <a:xfrm>
            <a:off x="790835" y="1788422"/>
            <a:ext cx="1112108" cy="1112108"/>
          </a:xfrm>
          <a:prstGeom prst="ellipse">
            <a:avLst/>
          </a:prstGeom>
          <a:solidFill>
            <a:schemeClr val="bg1">
              <a:alpha val="0"/>
            </a:schemeClr>
          </a:solidFill>
        </p:spPr>
        <p:txBody>
          <a:bodyPr/>
          <a:lstStyle/>
          <a:p>
            <a:r>
              <a:rPr lang="en-US" dirty="0"/>
              <a:t> </a:t>
            </a:r>
          </a:p>
        </p:txBody>
      </p:sp>
      <p:sp>
        <p:nvSpPr>
          <p:cNvPr id="27" name="Picture Placeholder 10">
            <a:extLst>
              <a:ext uri="{FF2B5EF4-FFF2-40B4-BE49-F238E27FC236}">
                <a16:creationId xmlns:a16="http://schemas.microsoft.com/office/drawing/2014/main" id="{5F5E9B14-9767-9F4E-A77C-908BF2FE7E62}"/>
              </a:ext>
            </a:extLst>
          </p:cNvPr>
          <p:cNvSpPr>
            <a:spLocks noGrp="1"/>
          </p:cNvSpPr>
          <p:nvPr>
            <p:ph type="pic" sz="quarter" idx="28" hasCustomPrompt="1"/>
          </p:nvPr>
        </p:nvSpPr>
        <p:spPr>
          <a:xfrm>
            <a:off x="6197722" y="1788422"/>
            <a:ext cx="1112108" cy="1112108"/>
          </a:xfrm>
          <a:prstGeom prst="ellipse">
            <a:avLst/>
          </a:prstGeom>
          <a:solidFill>
            <a:schemeClr val="bg1">
              <a:alpha val="0"/>
            </a:schemeClr>
          </a:solidFill>
        </p:spPr>
        <p:txBody>
          <a:bodyPr/>
          <a:lstStyle/>
          <a:p>
            <a:r>
              <a:rPr lang="en-US" dirty="0"/>
              <a:t> </a:t>
            </a:r>
          </a:p>
        </p:txBody>
      </p:sp>
      <p:grpSp>
        <p:nvGrpSpPr>
          <p:cNvPr id="13" name="Group 12">
            <a:extLst>
              <a:ext uri="{FF2B5EF4-FFF2-40B4-BE49-F238E27FC236}">
                <a16:creationId xmlns:a16="http://schemas.microsoft.com/office/drawing/2014/main" id="{233DBA31-09D9-A040-A7FF-F669B999E1B1}"/>
              </a:ext>
            </a:extLst>
          </p:cNvPr>
          <p:cNvGrpSpPr/>
          <p:nvPr userDrawn="1"/>
        </p:nvGrpSpPr>
        <p:grpSpPr>
          <a:xfrm>
            <a:off x="0" y="5869173"/>
            <a:ext cx="12192000" cy="988828"/>
            <a:chOff x="11575" y="5869172"/>
            <a:chExt cx="12192000" cy="988828"/>
          </a:xfrm>
        </p:grpSpPr>
        <p:sp>
          <p:nvSpPr>
            <p:cNvPr id="23" name="Rectangle 22">
              <a:extLst>
                <a:ext uri="{FF2B5EF4-FFF2-40B4-BE49-F238E27FC236}">
                  <a16:creationId xmlns:a16="http://schemas.microsoft.com/office/drawing/2014/main" id="{F181A7A8-C893-5A48-AD6B-AC3383C630E4}"/>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A98B2733-CE00-F547-81D5-FF0427A36C11}"/>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25" name="Slide Number Placeholder 5">
            <a:extLst>
              <a:ext uri="{FF2B5EF4-FFF2-40B4-BE49-F238E27FC236}">
                <a16:creationId xmlns:a16="http://schemas.microsoft.com/office/drawing/2014/main" id="{AFF8781C-3B6F-9847-9863-C15D274F48AC}"/>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25571348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2 Icons Yellow">
    <p:bg>
      <p:bgPr>
        <a:solidFill>
          <a:srgbClr val="FFD274"/>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3DC5998-1EF4-2147-8FB1-4F54949965F6}"/>
              </a:ext>
            </a:extLst>
          </p:cNvPr>
          <p:cNvSpPr>
            <a:spLocks noGrp="1"/>
          </p:cNvSpPr>
          <p:nvPr>
            <p:ph type="title"/>
          </p:nvPr>
        </p:nvSpPr>
        <p:spPr>
          <a:xfrm>
            <a:off x="840260" y="770066"/>
            <a:ext cx="9750617"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7" name="Text Placeholder 15">
            <a:extLst>
              <a:ext uri="{FF2B5EF4-FFF2-40B4-BE49-F238E27FC236}">
                <a16:creationId xmlns:a16="http://schemas.microsoft.com/office/drawing/2014/main" id="{994306C0-BC06-834E-A4F5-4DDAB85F0DB4}"/>
              </a:ext>
            </a:extLst>
          </p:cNvPr>
          <p:cNvSpPr>
            <a:spLocks noGrp="1"/>
          </p:cNvSpPr>
          <p:nvPr>
            <p:ph type="body" sz="quarter" idx="10" hasCustomPrompt="1"/>
          </p:nvPr>
        </p:nvSpPr>
        <p:spPr>
          <a:xfrm>
            <a:off x="790836" y="3200228"/>
            <a:ext cx="4755199" cy="424732"/>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18" name="Text Placeholder 15">
            <a:extLst>
              <a:ext uri="{FF2B5EF4-FFF2-40B4-BE49-F238E27FC236}">
                <a16:creationId xmlns:a16="http://schemas.microsoft.com/office/drawing/2014/main" id="{37E437C9-F5B9-4B44-B4B8-FED9C234A9EB}"/>
              </a:ext>
            </a:extLst>
          </p:cNvPr>
          <p:cNvSpPr>
            <a:spLocks noGrp="1"/>
          </p:cNvSpPr>
          <p:nvPr>
            <p:ph type="body" sz="quarter" idx="11" hasCustomPrompt="1"/>
          </p:nvPr>
        </p:nvSpPr>
        <p:spPr>
          <a:xfrm>
            <a:off x="790835" y="3573979"/>
            <a:ext cx="4755199" cy="382733"/>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paragraph here</a:t>
            </a:r>
          </a:p>
        </p:txBody>
      </p:sp>
      <p:sp>
        <p:nvSpPr>
          <p:cNvPr id="20" name="Text Placeholder 15">
            <a:extLst>
              <a:ext uri="{FF2B5EF4-FFF2-40B4-BE49-F238E27FC236}">
                <a16:creationId xmlns:a16="http://schemas.microsoft.com/office/drawing/2014/main" id="{30A96068-BE7C-F040-8DFF-298D375097CA}"/>
              </a:ext>
            </a:extLst>
          </p:cNvPr>
          <p:cNvSpPr>
            <a:spLocks noGrp="1"/>
          </p:cNvSpPr>
          <p:nvPr>
            <p:ph type="body" sz="quarter" idx="12" hasCustomPrompt="1"/>
          </p:nvPr>
        </p:nvSpPr>
        <p:spPr>
          <a:xfrm>
            <a:off x="6197723" y="3200228"/>
            <a:ext cx="4755199" cy="424732"/>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21" name="Text Placeholder 15">
            <a:extLst>
              <a:ext uri="{FF2B5EF4-FFF2-40B4-BE49-F238E27FC236}">
                <a16:creationId xmlns:a16="http://schemas.microsoft.com/office/drawing/2014/main" id="{644B5896-4454-E041-93F3-D64575F327A3}"/>
              </a:ext>
            </a:extLst>
          </p:cNvPr>
          <p:cNvSpPr>
            <a:spLocks noGrp="1"/>
          </p:cNvSpPr>
          <p:nvPr>
            <p:ph type="body" sz="quarter" idx="13" hasCustomPrompt="1"/>
          </p:nvPr>
        </p:nvSpPr>
        <p:spPr>
          <a:xfrm>
            <a:off x="6197722" y="3573979"/>
            <a:ext cx="4755199" cy="382733"/>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paragraph here</a:t>
            </a:r>
          </a:p>
        </p:txBody>
      </p:sp>
      <p:sp>
        <p:nvSpPr>
          <p:cNvPr id="12" name="Picture Placeholder 10">
            <a:extLst>
              <a:ext uri="{FF2B5EF4-FFF2-40B4-BE49-F238E27FC236}">
                <a16:creationId xmlns:a16="http://schemas.microsoft.com/office/drawing/2014/main" id="{7D898C23-AD18-F74E-A5ED-C2C9251F0A8A}"/>
              </a:ext>
            </a:extLst>
          </p:cNvPr>
          <p:cNvSpPr>
            <a:spLocks noGrp="1"/>
          </p:cNvSpPr>
          <p:nvPr>
            <p:ph type="pic" sz="quarter" idx="27" hasCustomPrompt="1"/>
          </p:nvPr>
        </p:nvSpPr>
        <p:spPr>
          <a:xfrm>
            <a:off x="790835" y="1788422"/>
            <a:ext cx="1112108" cy="1112108"/>
          </a:xfrm>
          <a:prstGeom prst="ellipse">
            <a:avLst/>
          </a:prstGeom>
          <a:solidFill>
            <a:schemeClr val="bg1">
              <a:alpha val="0"/>
            </a:schemeClr>
          </a:solidFill>
        </p:spPr>
        <p:txBody>
          <a:bodyPr/>
          <a:lstStyle/>
          <a:p>
            <a:r>
              <a:rPr lang="en-US" dirty="0"/>
              <a:t> </a:t>
            </a:r>
          </a:p>
        </p:txBody>
      </p:sp>
      <p:sp>
        <p:nvSpPr>
          <p:cNvPr id="13" name="Picture Placeholder 10">
            <a:extLst>
              <a:ext uri="{FF2B5EF4-FFF2-40B4-BE49-F238E27FC236}">
                <a16:creationId xmlns:a16="http://schemas.microsoft.com/office/drawing/2014/main" id="{A22433ED-A131-174B-80BB-E2167D957AE2}"/>
              </a:ext>
            </a:extLst>
          </p:cNvPr>
          <p:cNvSpPr>
            <a:spLocks noGrp="1"/>
          </p:cNvSpPr>
          <p:nvPr>
            <p:ph type="pic" sz="quarter" idx="28" hasCustomPrompt="1"/>
          </p:nvPr>
        </p:nvSpPr>
        <p:spPr>
          <a:xfrm>
            <a:off x="6197722" y="1788422"/>
            <a:ext cx="1112108" cy="1112108"/>
          </a:xfrm>
          <a:prstGeom prst="ellipse">
            <a:avLst/>
          </a:prstGeom>
          <a:solidFill>
            <a:schemeClr val="bg1">
              <a:alpha val="0"/>
            </a:schemeClr>
          </a:solidFill>
        </p:spPr>
        <p:txBody>
          <a:bodyPr/>
          <a:lstStyle/>
          <a:p>
            <a:r>
              <a:rPr lang="en-US" dirty="0"/>
              <a:t> </a:t>
            </a:r>
          </a:p>
        </p:txBody>
      </p:sp>
      <p:grpSp>
        <p:nvGrpSpPr>
          <p:cNvPr id="15" name="Group 14">
            <a:extLst>
              <a:ext uri="{FF2B5EF4-FFF2-40B4-BE49-F238E27FC236}">
                <a16:creationId xmlns:a16="http://schemas.microsoft.com/office/drawing/2014/main" id="{D23138B4-73CF-914E-91C2-2066E05B2542}"/>
              </a:ext>
            </a:extLst>
          </p:cNvPr>
          <p:cNvGrpSpPr/>
          <p:nvPr userDrawn="1"/>
        </p:nvGrpSpPr>
        <p:grpSpPr>
          <a:xfrm>
            <a:off x="0" y="5869173"/>
            <a:ext cx="12192000" cy="988828"/>
            <a:chOff x="11575" y="5869172"/>
            <a:chExt cx="12192000" cy="988828"/>
          </a:xfrm>
        </p:grpSpPr>
        <p:sp>
          <p:nvSpPr>
            <p:cNvPr id="23" name="Rectangle 22">
              <a:extLst>
                <a:ext uri="{FF2B5EF4-FFF2-40B4-BE49-F238E27FC236}">
                  <a16:creationId xmlns:a16="http://schemas.microsoft.com/office/drawing/2014/main" id="{DEBC3721-AAE1-224D-B03E-1EDF2FA800B8}"/>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CE227248-7B2B-4548-95F2-3D0A2A1CD708}"/>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25" name="Slide Number Placeholder 5">
            <a:extLst>
              <a:ext uri="{FF2B5EF4-FFF2-40B4-BE49-F238E27FC236}">
                <a16:creationId xmlns:a16="http://schemas.microsoft.com/office/drawing/2014/main" id="{03BFA31F-4208-9E48-AA91-D0218472EB5E}"/>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4325888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2 Icons Grey">
    <p:bg>
      <p:bgPr>
        <a:solidFill>
          <a:srgbClr val="ACAEA7"/>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27549D2B-5616-4647-BF79-D79323973FD4}"/>
              </a:ext>
            </a:extLst>
          </p:cNvPr>
          <p:cNvSpPr>
            <a:spLocks noGrp="1"/>
          </p:cNvSpPr>
          <p:nvPr>
            <p:ph type="title"/>
          </p:nvPr>
        </p:nvSpPr>
        <p:spPr>
          <a:xfrm>
            <a:off x="840260" y="770066"/>
            <a:ext cx="9750617"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7" name="Text Placeholder 15">
            <a:extLst>
              <a:ext uri="{FF2B5EF4-FFF2-40B4-BE49-F238E27FC236}">
                <a16:creationId xmlns:a16="http://schemas.microsoft.com/office/drawing/2014/main" id="{85269E41-5AF3-EE46-AD84-5DB8455C038B}"/>
              </a:ext>
            </a:extLst>
          </p:cNvPr>
          <p:cNvSpPr>
            <a:spLocks noGrp="1"/>
          </p:cNvSpPr>
          <p:nvPr>
            <p:ph type="body" sz="quarter" idx="10" hasCustomPrompt="1"/>
          </p:nvPr>
        </p:nvSpPr>
        <p:spPr>
          <a:xfrm>
            <a:off x="790836" y="3200228"/>
            <a:ext cx="4755199" cy="424732"/>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18" name="Text Placeholder 15">
            <a:extLst>
              <a:ext uri="{FF2B5EF4-FFF2-40B4-BE49-F238E27FC236}">
                <a16:creationId xmlns:a16="http://schemas.microsoft.com/office/drawing/2014/main" id="{C1F172C7-7F03-EB4B-80A5-B4841AA8F32A}"/>
              </a:ext>
            </a:extLst>
          </p:cNvPr>
          <p:cNvSpPr>
            <a:spLocks noGrp="1"/>
          </p:cNvSpPr>
          <p:nvPr>
            <p:ph type="body" sz="quarter" idx="11" hasCustomPrompt="1"/>
          </p:nvPr>
        </p:nvSpPr>
        <p:spPr>
          <a:xfrm>
            <a:off x="790835" y="3573979"/>
            <a:ext cx="4755199" cy="382733"/>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paragraph here</a:t>
            </a:r>
          </a:p>
        </p:txBody>
      </p:sp>
      <p:sp>
        <p:nvSpPr>
          <p:cNvPr id="20" name="Text Placeholder 15">
            <a:extLst>
              <a:ext uri="{FF2B5EF4-FFF2-40B4-BE49-F238E27FC236}">
                <a16:creationId xmlns:a16="http://schemas.microsoft.com/office/drawing/2014/main" id="{D69DFBD7-1F06-0948-BD04-BB02762103C2}"/>
              </a:ext>
            </a:extLst>
          </p:cNvPr>
          <p:cNvSpPr>
            <a:spLocks noGrp="1"/>
          </p:cNvSpPr>
          <p:nvPr>
            <p:ph type="body" sz="quarter" idx="12" hasCustomPrompt="1"/>
          </p:nvPr>
        </p:nvSpPr>
        <p:spPr>
          <a:xfrm>
            <a:off x="6197723" y="3200228"/>
            <a:ext cx="4755199" cy="424732"/>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21" name="Text Placeholder 15">
            <a:extLst>
              <a:ext uri="{FF2B5EF4-FFF2-40B4-BE49-F238E27FC236}">
                <a16:creationId xmlns:a16="http://schemas.microsoft.com/office/drawing/2014/main" id="{8ABF6501-BC27-4042-8C55-BAB78333F165}"/>
              </a:ext>
            </a:extLst>
          </p:cNvPr>
          <p:cNvSpPr>
            <a:spLocks noGrp="1"/>
          </p:cNvSpPr>
          <p:nvPr>
            <p:ph type="body" sz="quarter" idx="13" hasCustomPrompt="1"/>
          </p:nvPr>
        </p:nvSpPr>
        <p:spPr>
          <a:xfrm>
            <a:off x="6197722" y="3573979"/>
            <a:ext cx="4755199" cy="382733"/>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paragraph here</a:t>
            </a:r>
          </a:p>
        </p:txBody>
      </p:sp>
      <p:sp>
        <p:nvSpPr>
          <p:cNvPr id="12" name="Picture Placeholder 10">
            <a:extLst>
              <a:ext uri="{FF2B5EF4-FFF2-40B4-BE49-F238E27FC236}">
                <a16:creationId xmlns:a16="http://schemas.microsoft.com/office/drawing/2014/main" id="{D93ED32F-1276-724B-8FD5-29AB2E120552}"/>
              </a:ext>
            </a:extLst>
          </p:cNvPr>
          <p:cNvSpPr>
            <a:spLocks noGrp="1"/>
          </p:cNvSpPr>
          <p:nvPr>
            <p:ph type="pic" sz="quarter" idx="27" hasCustomPrompt="1"/>
          </p:nvPr>
        </p:nvSpPr>
        <p:spPr>
          <a:xfrm>
            <a:off x="790835" y="1788422"/>
            <a:ext cx="1112108" cy="1112108"/>
          </a:xfrm>
          <a:prstGeom prst="ellipse">
            <a:avLst/>
          </a:prstGeom>
          <a:solidFill>
            <a:schemeClr val="bg1">
              <a:alpha val="0"/>
            </a:schemeClr>
          </a:solidFill>
        </p:spPr>
        <p:txBody>
          <a:bodyPr/>
          <a:lstStyle/>
          <a:p>
            <a:r>
              <a:rPr lang="en-US" dirty="0"/>
              <a:t> </a:t>
            </a:r>
          </a:p>
        </p:txBody>
      </p:sp>
      <p:sp>
        <p:nvSpPr>
          <p:cNvPr id="13" name="Picture Placeholder 10">
            <a:extLst>
              <a:ext uri="{FF2B5EF4-FFF2-40B4-BE49-F238E27FC236}">
                <a16:creationId xmlns:a16="http://schemas.microsoft.com/office/drawing/2014/main" id="{EEBE5EE8-0425-8C4E-B581-8D0346587C29}"/>
              </a:ext>
            </a:extLst>
          </p:cNvPr>
          <p:cNvSpPr>
            <a:spLocks noGrp="1"/>
          </p:cNvSpPr>
          <p:nvPr>
            <p:ph type="pic" sz="quarter" idx="28" hasCustomPrompt="1"/>
          </p:nvPr>
        </p:nvSpPr>
        <p:spPr>
          <a:xfrm>
            <a:off x="6197722" y="1788422"/>
            <a:ext cx="1112108" cy="1112108"/>
          </a:xfrm>
          <a:prstGeom prst="ellipse">
            <a:avLst/>
          </a:prstGeom>
          <a:solidFill>
            <a:schemeClr val="bg1">
              <a:alpha val="0"/>
            </a:schemeClr>
          </a:solidFill>
        </p:spPr>
        <p:txBody>
          <a:bodyPr/>
          <a:lstStyle/>
          <a:p>
            <a:r>
              <a:rPr lang="en-US" dirty="0"/>
              <a:t> </a:t>
            </a:r>
          </a:p>
        </p:txBody>
      </p:sp>
      <p:grpSp>
        <p:nvGrpSpPr>
          <p:cNvPr id="15" name="Group 14">
            <a:extLst>
              <a:ext uri="{FF2B5EF4-FFF2-40B4-BE49-F238E27FC236}">
                <a16:creationId xmlns:a16="http://schemas.microsoft.com/office/drawing/2014/main" id="{9664D763-14FB-424E-BF47-82BEC3E3D35B}"/>
              </a:ext>
            </a:extLst>
          </p:cNvPr>
          <p:cNvGrpSpPr/>
          <p:nvPr userDrawn="1"/>
        </p:nvGrpSpPr>
        <p:grpSpPr>
          <a:xfrm>
            <a:off x="0" y="5869173"/>
            <a:ext cx="12192000" cy="988828"/>
            <a:chOff x="11575" y="5869172"/>
            <a:chExt cx="12192000" cy="988828"/>
          </a:xfrm>
        </p:grpSpPr>
        <p:sp>
          <p:nvSpPr>
            <p:cNvPr id="23" name="Rectangle 22">
              <a:extLst>
                <a:ext uri="{FF2B5EF4-FFF2-40B4-BE49-F238E27FC236}">
                  <a16:creationId xmlns:a16="http://schemas.microsoft.com/office/drawing/2014/main" id="{F6FD6036-C9EC-D443-A83B-10F7B6C1EFD2}"/>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77ED7CB0-93D8-EB4A-A676-B5A457474879}"/>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25" name="Slide Number Placeholder 5">
            <a:extLst>
              <a:ext uri="{FF2B5EF4-FFF2-40B4-BE49-F238E27FC236}">
                <a16:creationId xmlns:a16="http://schemas.microsoft.com/office/drawing/2014/main" id="{405A8789-4D63-FE44-871A-F17B556B88CA}"/>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27555064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2 Icons Purple">
    <p:bg>
      <p:bgPr>
        <a:solidFill>
          <a:srgbClr val="50287D">
            <a:alpha val="30000"/>
          </a:srgbClr>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08641C0-4F28-2341-982C-937EC5180DB2}"/>
              </a:ext>
            </a:extLst>
          </p:cNvPr>
          <p:cNvSpPr>
            <a:spLocks noGrp="1"/>
          </p:cNvSpPr>
          <p:nvPr>
            <p:ph type="title"/>
          </p:nvPr>
        </p:nvSpPr>
        <p:spPr>
          <a:xfrm>
            <a:off x="840260" y="770066"/>
            <a:ext cx="9750617"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7" name="Text Placeholder 15">
            <a:extLst>
              <a:ext uri="{FF2B5EF4-FFF2-40B4-BE49-F238E27FC236}">
                <a16:creationId xmlns:a16="http://schemas.microsoft.com/office/drawing/2014/main" id="{8D34DBE4-5E6B-1C45-AAFE-59F4EFFBD117}"/>
              </a:ext>
            </a:extLst>
          </p:cNvPr>
          <p:cNvSpPr>
            <a:spLocks noGrp="1"/>
          </p:cNvSpPr>
          <p:nvPr>
            <p:ph type="body" sz="quarter" idx="10" hasCustomPrompt="1"/>
          </p:nvPr>
        </p:nvSpPr>
        <p:spPr>
          <a:xfrm>
            <a:off x="790836" y="3200228"/>
            <a:ext cx="4755199" cy="424732"/>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18" name="Text Placeholder 15">
            <a:extLst>
              <a:ext uri="{FF2B5EF4-FFF2-40B4-BE49-F238E27FC236}">
                <a16:creationId xmlns:a16="http://schemas.microsoft.com/office/drawing/2014/main" id="{E5C025AE-D3AB-174B-B246-9D7A0A1F0EA4}"/>
              </a:ext>
            </a:extLst>
          </p:cNvPr>
          <p:cNvSpPr>
            <a:spLocks noGrp="1"/>
          </p:cNvSpPr>
          <p:nvPr>
            <p:ph type="body" sz="quarter" idx="11" hasCustomPrompt="1"/>
          </p:nvPr>
        </p:nvSpPr>
        <p:spPr>
          <a:xfrm>
            <a:off x="790835" y="3573979"/>
            <a:ext cx="4755199" cy="382733"/>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paragraph here</a:t>
            </a:r>
          </a:p>
        </p:txBody>
      </p:sp>
      <p:sp>
        <p:nvSpPr>
          <p:cNvPr id="20" name="Text Placeholder 15">
            <a:extLst>
              <a:ext uri="{FF2B5EF4-FFF2-40B4-BE49-F238E27FC236}">
                <a16:creationId xmlns:a16="http://schemas.microsoft.com/office/drawing/2014/main" id="{56FDEEE5-4C74-D147-B97D-E97D9FDE6861}"/>
              </a:ext>
            </a:extLst>
          </p:cNvPr>
          <p:cNvSpPr>
            <a:spLocks noGrp="1"/>
          </p:cNvSpPr>
          <p:nvPr>
            <p:ph type="body" sz="quarter" idx="12" hasCustomPrompt="1"/>
          </p:nvPr>
        </p:nvSpPr>
        <p:spPr>
          <a:xfrm>
            <a:off x="6197723" y="3200228"/>
            <a:ext cx="4755199" cy="424732"/>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21" name="Text Placeholder 15">
            <a:extLst>
              <a:ext uri="{FF2B5EF4-FFF2-40B4-BE49-F238E27FC236}">
                <a16:creationId xmlns:a16="http://schemas.microsoft.com/office/drawing/2014/main" id="{249F2525-DB62-C74C-9A63-2594E3DF30FD}"/>
              </a:ext>
            </a:extLst>
          </p:cNvPr>
          <p:cNvSpPr>
            <a:spLocks noGrp="1"/>
          </p:cNvSpPr>
          <p:nvPr>
            <p:ph type="body" sz="quarter" idx="13" hasCustomPrompt="1"/>
          </p:nvPr>
        </p:nvSpPr>
        <p:spPr>
          <a:xfrm>
            <a:off x="6197722" y="3573979"/>
            <a:ext cx="4755199" cy="382733"/>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paragraph here</a:t>
            </a:r>
          </a:p>
        </p:txBody>
      </p:sp>
      <p:sp>
        <p:nvSpPr>
          <p:cNvPr id="12" name="Picture Placeholder 10">
            <a:extLst>
              <a:ext uri="{FF2B5EF4-FFF2-40B4-BE49-F238E27FC236}">
                <a16:creationId xmlns:a16="http://schemas.microsoft.com/office/drawing/2014/main" id="{1E5EF057-C657-CF4C-8E36-883FFB90CFD3}"/>
              </a:ext>
            </a:extLst>
          </p:cNvPr>
          <p:cNvSpPr>
            <a:spLocks noGrp="1"/>
          </p:cNvSpPr>
          <p:nvPr>
            <p:ph type="pic" sz="quarter" idx="27" hasCustomPrompt="1"/>
          </p:nvPr>
        </p:nvSpPr>
        <p:spPr>
          <a:xfrm>
            <a:off x="790835" y="1788422"/>
            <a:ext cx="1112108" cy="1112108"/>
          </a:xfrm>
          <a:prstGeom prst="ellipse">
            <a:avLst/>
          </a:prstGeom>
          <a:solidFill>
            <a:schemeClr val="bg1">
              <a:alpha val="0"/>
            </a:schemeClr>
          </a:solidFill>
        </p:spPr>
        <p:txBody>
          <a:bodyPr/>
          <a:lstStyle/>
          <a:p>
            <a:r>
              <a:rPr lang="en-US" dirty="0"/>
              <a:t> </a:t>
            </a:r>
          </a:p>
        </p:txBody>
      </p:sp>
      <p:sp>
        <p:nvSpPr>
          <p:cNvPr id="13" name="Picture Placeholder 10">
            <a:extLst>
              <a:ext uri="{FF2B5EF4-FFF2-40B4-BE49-F238E27FC236}">
                <a16:creationId xmlns:a16="http://schemas.microsoft.com/office/drawing/2014/main" id="{309FA29C-FABC-E54E-B09D-0BF204A00A32}"/>
              </a:ext>
            </a:extLst>
          </p:cNvPr>
          <p:cNvSpPr>
            <a:spLocks noGrp="1"/>
          </p:cNvSpPr>
          <p:nvPr>
            <p:ph type="pic" sz="quarter" idx="28" hasCustomPrompt="1"/>
          </p:nvPr>
        </p:nvSpPr>
        <p:spPr>
          <a:xfrm>
            <a:off x="6197722" y="1788422"/>
            <a:ext cx="1112108" cy="1112108"/>
          </a:xfrm>
          <a:prstGeom prst="ellipse">
            <a:avLst/>
          </a:prstGeom>
          <a:solidFill>
            <a:schemeClr val="bg1">
              <a:alpha val="0"/>
            </a:schemeClr>
          </a:solidFill>
        </p:spPr>
        <p:txBody>
          <a:bodyPr/>
          <a:lstStyle/>
          <a:p>
            <a:r>
              <a:rPr lang="en-US" dirty="0"/>
              <a:t> </a:t>
            </a:r>
          </a:p>
        </p:txBody>
      </p:sp>
      <p:grpSp>
        <p:nvGrpSpPr>
          <p:cNvPr id="15" name="Group 14">
            <a:extLst>
              <a:ext uri="{FF2B5EF4-FFF2-40B4-BE49-F238E27FC236}">
                <a16:creationId xmlns:a16="http://schemas.microsoft.com/office/drawing/2014/main" id="{812065BA-2C77-8744-8121-C416F49C4CB0}"/>
              </a:ext>
            </a:extLst>
          </p:cNvPr>
          <p:cNvGrpSpPr/>
          <p:nvPr userDrawn="1"/>
        </p:nvGrpSpPr>
        <p:grpSpPr>
          <a:xfrm>
            <a:off x="0" y="5869173"/>
            <a:ext cx="12192000" cy="988828"/>
            <a:chOff x="11575" y="5869172"/>
            <a:chExt cx="12192000" cy="988828"/>
          </a:xfrm>
        </p:grpSpPr>
        <p:sp>
          <p:nvSpPr>
            <p:cNvPr id="23" name="Rectangle 22">
              <a:extLst>
                <a:ext uri="{FF2B5EF4-FFF2-40B4-BE49-F238E27FC236}">
                  <a16:creationId xmlns:a16="http://schemas.microsoft.com/office/drawing/2014/main" id="{F3C2EC41-BA77-DD49-BA77-1B3EB7036813}"/>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4A16BB8D-A059-DE43-BC97-20A0A6CFCAB9}"/>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25" name="Slide Number Placeholder 5">
            <a:extLst>
              <a:ext uri="{FF2B5EF4-FFF2-40B4-BE49-F238E27FC236}">
                <a16:creationId xmlns:a16="http://schemas.microsoft.com/office/drawing/2014/main" id="{EA935B9B-816A-0646-ADE5-32B4541D7DAA}"/>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3039062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 Icons Light Blue">
    <p:bg>
      <p:bgPr>
        <a:solidFill>
          <a:srgbClr val="A7DBF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26CDF3B-85E9-3B4B-97A0-9480B6576FDD}"/>
              </a:ext>
            </a:extLst>
          </p:cNvPr>
          <p:cNvSpPr>
            <a:spLocks noGrp="1"/>
          </p:cNvSpPr>
          <p:nvPr>
            <p:ph type="title"/>
          </p:nvPr>
        </p:nvSpPr>
        <p:spPr>
          <a:xfrm>
            <a:off x="840260" y="770066"/>
            <a:ext cx="9750617"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4" name="Text Placeholder 15">
            <a:extLst>
              <a:ext uri="{FF2B5EF4-FFF2-40B4-BE49-F238E27FC236}">
                <a16:creationId xmlns:a16="http://schemas.microsoft.com/office/drawing/2014/main" id="{A0047956-51B2-9D4A-8239-91C1CA6F1F7C}"/>
              </a:ext>
            </a:extLst>
          </p:cNvPr>
          <p:cNvSpPr>
            <a:spLocks noGrp="1"/>
          </p:cNvSpPr>
          <p:nvPr>
            <p:ph type="body" sz="quarter" idx="10" hasCustomPrompt="1"/>
          </p:nvPr>
        </p:nvSpPr>
        <p:spPr>
          <a:xfrm>
            <a:off x="790836" y="3200228"/>
            <a:ext cx="4755199" cy="424732"/>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15" name="Text Placeholder 15">
            <a:extLst>
              <a:ext uri="{FF2B5EF4-FFF2-40B4-BE49-F238E27FC236}">
                <a16:creationId xmlns:a16="http://schemas.microsoft.com/office/drawing/2014/main" id="{EB5D4BC5-1F9E-0C41-8BEB-A65CE19C1194}"/>
              </a:ext>
            </a:extLst>
          </p:cNvPr>
          <p:cNvSpPr>
            <a:spLocks noGrp="1"/>
          </p:cNvSpPr>
          <p:nvPr>
            <p:ph type="body" sz="quarter" idx="11" hasCustomPrompt="1"/>
          </p:nvPr>
        </p:nvSpPr>
        <p:spPr>
          <a:xfrm>
            <a:off x="790835" y="3573979"/>
            <a:ext cx="4755199" cy="382733"/>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paragraph here</a:t>
            </a:r>
          </a:p>
        </p:txBody>
      </p:sp>
      <p:sp>
        <p:nvSpPr>
          <p:cNvPr id="17" name="Text Placeholder 15">
            <a:extLst>
              <a:ext uri="{FF2B5EF4-FFF2-40B4-BE49-F238E27FC236}">
                <a16:creationId xmlns:a16="http://schemas.microsoft.com/office/drawing/2014/main" id="{41BFE8B4-D0B3-324C-9DBA-404168BE40EC}"/>
              </a:ext>
            </a:extLst>
          </p:cNvPr>
          <p:cNvSpPr>
            <a:spLocks noGrp="1"/>
          </p:cNvSpPr>
          <p:nvPr>
            <p:ph type="body" sz="quarter" idx="12" hasCustomPrompt="1"/>
          </p:nvPr>
        </p:nvSpPr>
        <p:spPr>
          <a:xfrm>
            <a:off x="6197723" y="3200228"/>
            <a:ext cx="4755199" cy="424732"/>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18" name="Text Placeholder 15">
            <a:extLst>
              <a:ext uri="{FF2B5EF4-FFF2-40B4-BE49-F238E27FC236}">
                <a16:creationId xmlns:a16="http://schemas.microsoft.com/office/drawing/2014/main" id="{789676EC-D494-4945-AD5A-F3B4D46442EF}"/>
              </a:ext>
            </a:extLst>
          </p:cNvPr>
          <p:cNvSpPr>
            <a:spLocks noGrp="1"/>
          </p:cNvSpPr>
          <p:nvPr>
            <p:ph type="body" sz="quarter" idx="13" hasCustomPrompt="1"/>
          </p:nvPr>
        </p:nvSpPr>
        <p:spPr>
          <a:xfrm>
            <a:off x="6197722" y="3573979"/>
            <a:ext cx="4755199" cy="382733"/>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paragraph here</a:t>
            </a:r>
          </a:p>
        </p:txBody>
      </p:sp>
      <p:sp>
        <p:nvSpPr>
          <p:cNvPr id="9" name="Picture Placeholder 10">
            <a:extLst>
              <a:ext uri="{FF2B5EF4-FFF2-40B4-BE49-F238E27FC236}">
                <a16:creationId xmlns:a16="http://schemas.microsoft.com/office/drawing/2014/main" id="{6D5E03EE-9373-BB46-B211-C813E05121A8}"/>
              </a:ext>
            </a:extLst>
          </p:cNvPr>
          <p:cNvSpPr>
            <a:spLocks noGrp="1"/>
          </p:cNvSpPr>
          <p:nvPr>
            <p:ph type="pic" sz="quarter" idx="27" hasCustomPrompt="1"/>
          </p:nvPr>
        </p:nvSpPr>
        <p:spPr>
          <a:xfrm>
            <a:off x="790835" y="1788422"/>
            <a:ext cx="1112108" cy="1112108"/>
          </a:xfrm>
          <a:prstGeom prst="ellipse">
            <a:avLst/>
          </a:prstGeom>
          <a:solidFill>
            <a:schemeClr val="bg1">
              <a:alpha val="0"/>
            </a:schemeClr>
          </a:solidFill>
        </p:spPr>
        <p:txBody>
          <a:bodyPr/>
          <a:lstStyle/>
          <a:p>
            <a:r>
              <a:rPr lang="en-US" dirty="0"/>
              <a:t> </a:t>
            </a:r>
          </a:p>
        </p:txBody>
      </p:sp>
      <p:sp>
        <p:nvSpPr>
          <p:cNvPr id="10" name="Picture Placeholder 10">
            <a:extLst>
              <a:ext uri="{FF2B5EF4-FFF2-40B4-BE49-F238E27FC236}">
                <a16:creationId xmlns:a16="http://schemas.microsoft.com/office/drawing/2014/main" id="{23F51968-4F60-D648-A0BA-D9B39C41CC4D}"/>
              </a:ext>
            </a:extLst>
          </p:cNvPr>
          <p:cNvSpPr>
            <a:spLocks noGrp="1"/>
          </p:cNvSpPr>
          <p:nvPr>
            <p:ph type="pic" sz="quarter" idx="28" hasCustomPrompt="1"/>
          </p:nvPr>
        </p:nvSpPr>
        <p:spPr>
          <a:xfrm>
            <a:off x="6197722" y="1788422"/>
            <a:ext cx="1112108" cy="1112108"/>
          </a:xfrm>
          <a:prstGeom prst="ellipse">
            <a:avLst/>
          </a:prstGeom>
          <a:solidFill>
            <a:schemeClr val="bg1">
              <a:alpha val="0"/>
            </a:schemeClr>
          </a:solidFill>
        </p:spPr>
        <p:txBody>
          <a:bodyPr/>
          <a:lstStyle/>
          <a:p>
            <a:r>
              <a:rPr lang="en-US" dirty="0"/>
              <a:t> </a:t>
            </a:r>
          </a:p>
        </p:txBody>
      </p:sp>
    </p:spTree>
    <p:extLst>
      <p:ext uri="{BB962C8B-B14F-4D97-AF65-F5344CB8AC3E}">
        <p14:creationId xmlns:p14="http://schemas.microsoft.com/office/powerpoint/2010/main" val="31205640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 Icons Orange">
    <p:bg>
      <p:bgPr>
        <a:solidFill>
          <a:srgbClr val="E8954C"/>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26CDF3B-85E9-3B4B-97A0-9480B6576FDD}"/>
              </a:ext>
            </a:extLst>
          </p:cNvPr>
          <p:cNvSpPr>
            <a:spLocks noGrp="1"/>
          </p:cNvSpPr>
          <p:nvPr>
            <p:ph type="title"/>
          </p:nvPr>
        </p:nvSpPr>
        <p:spPr>
          <a:xfrm>
            <a:off x="840260" y="770066"/>
            <a:ext cx="9750617"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4" name="Text Placeholder 15">
            <a:extLst>
              <a:ext uri="{FF2B5EF4-FFF2-40B4-BE49-F238E27FC236}">
                <a16:creationId xmlns:a16="http://schemas.microsoft.com/office/drawing/2014/main" id="{A0047956-51B2-9D4A-8239-91C1CA6F1F7C}"/>
              </a:ext>
            </a:extLst>
          </p:cNvPr>
          <p:cNvSpPr>
            <a:spLocks noGrp="1"/>
          </p:cNvSpPr>
          <p:nvPr>
            <p:ph type="body" sz="quarter" idx="10" hasCustomPrompt="1"/>
          </p:nvPr>
        </p:nvSpPr>
        <p:spPr>
          <a:xfrm>
            <a:off x="790836" y="3200228"/>
            <a:ext cx="4755199" cy="424732"/>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15" name="Text Placeholder 15">
            <a:extLst>
              <a:ext uri="{FF2B5EF4-FFF2-40B4-BE49-F238E27FC236}">
                <a16:creationId xmlns:a16="http://schemas.microsoft.com/office/drawing/2014/main" id="{EB5D4BC5-1F9E-0C41-8BEB-A65CE19C1194}"/>
              </a:ext>
            </a:extLst>
          </p:cNvPr>
          <p:cNvSpPr>
            <a:spLocks noGrp="1"/>
          </p:cNvSpPr>
          <p:nvPr>
            <p:ph type="body" sz="quarter" idx="11" hasCustomPrompt="1"/>
          </p:nvPr>
        </p:nvSpPr>
        <p:spPr>
          <a:xfrm>
            <a:off x="790835" y="3573979"/>
            <a:ext cx="4755199" cy="382733"/>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paragraph here</a:t>
            </a:r>
          </a:p>
        </p:txBody>
      </p:sp>
      <p:sp>
        <p:nvSpPr>
          <p:cNvPr id="17" name="Text Placeholder 15">
            <a:extLst>
              <a:ext uri="{FF2B5EF4-FFF2-40B4-BE49-F238E27FC236}">
                <a16:creationId xmlns:a16="http://schemas.microsoft.com/office/drawing/2014/main" id="{41BFE8B4-D0B3-324C-9DBA-404168BE40EC}"/>
              </a:ext>
            </a:extLst>
          </p:cNvPr>
          <p:cNvSpPr>
            <a:spLocks noGrp="1"/>
          </p:cNvSpPr>
          <p:nvPr>
            <p:ph type="body" sz="quarter" idx="12" hasCustomPrompt="1"/>
          </p:nvPr>
        </p:nvSpPr>
        <p:spPr>
          <a:xfrm>
            <a:off x="6197723" y="3200228"/>
            <a:ext cx="4755199" cy="424732"/>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18" name="Text Placeholder 15">
            <a:extLst>
              <a:ext uri="{FF2B5EF4-FFF2-40B4-BE49-F238E27FC236}">
                <a16:creationId xmlns:a16="http://schemas.microsoft.com/office/drawing/2014/main" id="{789676EC-D494-4945-AD5A-F3B4D46442EF}"/>
              </a:ext>
            </a:extLst>
          </p:cNvPr>
          <p:cNvSpPr>
            <a:spLocks noGrp="1"/>
          </p:cNvSpPr>
          <p:nvPr>
            <p:ph type="body" sz="quarter" idx="13" hasCustomPrompt="1"/>
          </p:nvPr>
        </p:nvSpPr>
        <p:spPr>
          <a:xfrm>
            <a:off x="6197722" y="3573979"/>
            <a:ext cx="4755199" cy="382733"/>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paragraph here</a:t>
            </a:r>
          </a:p>
        </p:txBody>
      </p:sp>
      <p:sp>
        <p:nvSpPr>
          <p:cNvPr id="9" name="Picture Placeholder 10">
            <a:extLst>
              <a:ext uri="{FF2B5EF4-FFF2-40B4-BE49-F238E27FC236}">
                <a16:creationId xmlns:a16="http://schemas.microsoft.com/office/drawing/2014/main" id="{6D5E03EE-9373-BB46-B211-C813E05121A8}"/>
              </a:ext>
            </a:extLst>
          </p:cNvPr>
          <p:cNvSpPr>
            <a:spLocks noGrp="1"/>
          </p:cNvSpPr>
          <p:nvPr>
            <p:ph type="pic" sz="quarter" idx="27" hasCustomPrompt="1"/>
          </p:nvPr>
        </p:nvSpPr>
        <p:spPr>
          <a:xfrm>
            <a:off x="790835" y="1788422"/>
            <a:ext cx="1112108" cy="1112108"/>
          </a:xfrm>
          <a:prstGeom prst="ellipse">
            <a:avLst/>
          </a:prstGeom>
          <a:solidFill>
            <a:schemeClr val="bg1">
              <a:alpha val="0"/>
            </a:schemeClr>
          </a:solidFill>
        </p:spPr>
        <p:txBody>
          <a:bodyPr/>
          <a:lstStyle/>
          <a:p>
            <a:r>
              <a:rPr lang="en-US" dirty="0"/>
              <a:t> </a:t>
            </a:r>
          </a:p>
        </p:txBody>
      </p:sp>
      <p:sp>
        <p:nvSpPr>
          <p:cNvPr id="10" name="Picture Placeholder 10">
            <a:extLst>
              <a:ext uri="{FF2B5EF4-FFF2-40B4-BE49-F238E27FC236}">
                <a16:creationId xmlns:a16="http://schemas.microsoft.com/office/drawing/2014/main" id="{23F51968-4F60-D648-A0BA-D9B39C41CC4D}"/>
              </a:ext>
            </a:extLst>
          </p:cNvPr>
          <p:cNvSpPr>
            <a:spLocks noGrp="1"/>
          </p:cNvSpPr>
          <p:nvPr>
            <p:ph type="pic" sz="quarter" idx="28" hasCustomPrompt="1"/>
          </p:nvPr>
        </p:nvSpPr>
        <p:spPr>
          <a:xfrm>
            <a:off x="6197722" y="1788422"/>
            <a:ext cx="1112108" cy="1112108"/>
          </a:xfrm>
          <a:prstGeom prst="ellipse">
            <a:avLst/>
          </a:prstGeom>
          <a:solidFill>
            <a:schemeClr val="bg1">
              <a:alpha val="0"/>
            </a:schemeClr>
          </a:solidFill>
        </p:spPr>
        <p:txBody>
          <a:bodyPr/>
          <a:lstStyle/>
          <a:p>
            <a:r>
              <a:rPr lang="en-US" dirty="0"/>
              <a:t> </a:t>
            </a:r>
          </a:p>
        </p:txBody>
      </p:sp>
    </p:spTree>
    <p:extLst>
      <p:ext uri="{BB962C8B-B14F-4D97-AF65-F5344CB8AC3E}">
        <p14:creationId xmlns:p14="http://schemas.microsoft.com/office/powerpoint/2010/main" val="183066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Plain Light Blue">
    <p:bg>
      <p:bgPr>
        <a:solidFill>
          <a:srgbClr val="A7DBF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138768" y="1461003"/>
            <a:ext cx="9144000" cy="2387600"/>
          </a:xfrm>
        </p:spPr>
        <p:txBody>
          <a:bodyPr anchor="b">
            <a:normAutofit/>
          </a:bodyPr>
          <a:lstStyle>
            <a:lvl1pPr algn="l">
              <a:defRPr sz="6500">
                <a:solidFill>
                  <a:srgbClr val="50287D"/>
                </a:solidFill>
              </a:defRPr>
            </a:lvl1pPr>
          </a:lstStyle>
          <a:p>
            <a:r>
              <a:rPr lang="en-US" dirty="0"/>
              <a:t>Click to edit Master title style</a:t>
            </a:r>
          </a:p>
        </p:txBody>
      </p:sp>
      <p:sp>
        <p:nvSpPr>
          <p:cNvPr id="6" name="Subtitle 2">
            <a:extLst>
              <a:ext uri="{FF2B5EF4-FFF2-40B4-BE49-F238E27FC236}">
                <a16:creationId xmlns:a16="http://schemas.microsoft.com/office/drawing/2014/main" id="{CD8EA139-8B92-DA42-B51B-2C637B505173}"/>
              </a:ext>
            </a:extLst>
          </p:cNvPr>
          <p:cNvSpPr>
            <a:spLocks noGrp="1"/>
          </p:cNvSpPr>
          <p:nvPr>
            <p:ph type="subTitle" idx="1"/>
          </p:nvPr>
        </p:nvSpPr>
        <p:spPr>
          <a:xfrm>
            <a:off x="1138768" y="3940678"/>
            <a:ext cx="9144000" cy="16557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682633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3 Icons White">
    <p:bg>
      <p:bgPr>
        <a:solidFill>
          <a:schemeClr val="bg1"/>
        </a:solidFill>
        <a:effectLst/>
      </p:bgPr>
    </p:bg>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E5CFC889-7ADF-6A46-8144-76D5A28DA2F3}"/>
              </a:ext>
            </a:extLst>
          </p:cNvPr>
          <p:cNvSpPr>
            <a:spLocks noGrp="1"/>
          </p:cNvSpPr>
          <p:nvPr>
            <p:ph type="title"/>
          </p:nvPr>
        </p:nvSpPr>
        <p:spPr>
          <a:xfrm>
            <a:off x="840260" y="770066"/>
            <a:ext cx="9750617"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23" name="Text Placeholder 15">
            <a:extLst>
              <a:ext uri="{FF2B5EF4-FFF2-40B4-BE49-F238E27FC236}">
                <a16:creationId xmlns:a16="http://schemas.microsoft.com/office/drawing/2014/main" id="{499A7174-ABA9-2546-8269-8EAC0258DB4D}"/>
              </a:ext>
            </a:extLst>
          </p:cNvPr>
          <p:cNvSpPr>
            <a:spLocks noGrp="1"/>
          </p:cNvSpPr>
          <p:nvPr>
            <p:ph type="body" sz="quarter" idx="10" hasCustomPrompt="1"/>
          </p:nvPr>
        </p:nvSpPr>
        <p:spPr>
          <a:xfrm>
            <a:off x="790836"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24" name="Text Placeholder 15">
            <a:extLst>
              <a:ext uri="{FF2B5EF4-FFF2-40B4-BE49-F238E27FC236}">
                <a16:creationId xmlns:a16="http://schemas.microsoft.com/office/drawing/2014/main" id="{60A4B3DA-5851-5D4A-B6DE-6EF21C7009F7}"/>
              </a:ext>
            </a:extLst>
          </p:cNvPr>
          <p:cNvSpPr>
            <a:spLocks noGrp="1"/>
          </p:cNvSpPr>
          <p:nvPr>
            <p:ph type="body" sz="quarter" idx="11" hasCustomPrompt="1"/>
          </p:nvPr>
        </p:nvSpPr>
        <p:spPr>
          <a:xfrm>
            <a:off x="790836"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26" name="Text Placeholder 15">
            <a:extLst>
              <a:ext uri="{FF2B5EF4-FFF2-40B4-BE49-F238E27FC236}">
                <a16:creationId xmlns:a16="http://schemas.microsoft.com/office/drawing/2014/main" id="{DE488134-0263-A847-81A1-88B91C9C5D61}"/>
              </a:ext>
            </a:extLst>
          </p:cNvPr>
          <p:cNvSpPr>
            <a:spLocks noGrp="1"/>
          </p:cNvSpPr>
          <p:nvPr>
            <p:ph type="body" sz="quarter" idx="12" hasCustomPrompt="1"/>
          </p:nvPr>
        </p:nvSpPr>
        <p:spPr>
          <a:xfrm>
            <a:off x="4547288"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27" name="Text Placeholder 15">
            <a:extLst>
              <a:ext uri="{FF2B5EF4-FFF2-40B4-BE49-F238E27FC236}">
                <a16:creationId xmlns:a16="http://schemas.microsoft.com/office/drawing/2014/main" id="{6D8666A4-475C-254F-8487-47635244A590}"/>
              </a:ext>
            </a:extLst>
          </p:cNvPr>
          <p:cNvSpPr>
            <a:spLocks noGrp="1"/>
          </p:cNvSpPr>
          <p:nvPr>
            <p:ph type="body" sz="quarter" idx="13" hasCustomPrompt="1"/>
          </p:nvPr>
        </p:nvSpPr>
        <p:spPr>
          <a:xfrm>
            <a:off x="4547288"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31" name="Picture Placeholder 10">
            <a:extLst>
              <a:ext uri="{FF2B5EF4-FFF2-40B4-BE49-F238E27FC236}">
                <a16:creationId xmlns:a16="http://schemas.microsoft.com/office/drawing/2014/main" id="{7249FA25-465F-2D44-AAC6-754F9EAE8D51}"/>
              </a:ext>
            </a:extLst>
          </p:cNvPr>
          <p:cNvSpPr>
            <a:spLocks noGrp="1"/>
          </p:cNvSpPr>
          <p:nvPr>
            <p:ph type="pic" sz="quarter" idx="27" hasCustomPrompt="1"/>
          </p:nvPr>
        </p:nvSpPr>
        <p:spPr>
          <a:xfrm>
            <a:off x="790837" y="1881157"/>
            <a:ext cx="1088756" cy="1088756"/>
          </a:xfrm>
          <a:prstGeom prst="ellipse">
            <a:avLst/>
          </a:prstGeom>
          <a:solidFill>
            <a:srgbClr val="D8D2E1">
              <a:alpha val="0"/>
            </a:srgbClr>
          </a:solidFill>
        </p:spPr>
        <p:txBody>
          <a:bodyPr/>
          <a:lstStyle/>
          <a:p>
            <a:r>
              <a:rPr lang="en-US" dirty="0"/>
              <a:t> </a:t>
            </a:r>
          </a:p>
        </p:txBody>
      </p:sp>
      <p:sp>
        <p:nvSpPr>
          <p:cNvPr id="32" name="Picture Placeholder 10">
            <a:extLst>
              <a:ext uri="{FF2B5EF4-FFF2-40B4-BE49-F238E27FC236}">
                <a16:creationId xmlns:a16="http://schemas.microsoft.com/office/drawing/2014/main" id="{9D77AA1D-C881-3F4B-8DFB-C9A1955EC16E}"/>
              </a:ext>
            </a:extLst>
          </p:cNvPr>
          <p:cNvSpPr>
            <a:spLocks noGrp="1"/>
          </p:cNvSpPr>
          <p:nvPr>
            <p:ph type="pic" sz="quarter" idx="28" hasCustomPrompt="1"/>
          </p:nvPr>
        </p:nvSpPr>
        <p:spPr>
          <a:xfrm>
            <a:off x="4547289" y="1881157"/>
            <a:ext cx="1088756" cy="1088756"/>
          </a:xfrm>
          <a:prstGeom prst="ellipse">
            <a:avLst/>
          </a:prstGeom>
          <a:solidFill>
            <a:srgbClr val="D8D2E1">
              <a:alpha val="0"/>
            </a:srgbClr>
          </a:solidFill>
        </p:spPr>
        <p:txBody>
          <a:bodyPr/>
          <a:lstStyle/>
          <a:p>
            <a:r>
              <a:rPr lang="en-US" dirty="0"/>
              <a:t> </a:t>
            </a:r>
          </a:p>
        </p:txBody>
      </p:sp>
      <p:sp>
        <p:nvSpPr>
          <p:cNvPr id="33" name="Picture Placeholder 10">
            <a:extLst>
              <a:ext uri="{FF2B5EF4-FFF2-40B4-BE49-F238E27FC236}">
                <a16:creationId xmlns:a16="http://schemas.microsoft.com/office/drawing/2014/main" id="{26EACB25-3D62-0247-A4DE-B63F392DFE94}"/>
              </a:ext>
            </a:extLst>
          </p:cNvPr>
          <p:cNvSpPr>
            <a:spLocks noGrp="1"/>
          </p:cNvSpPr>
          <p:nvPr>
            <p:ph type="pic" sz="quarter" idx="29" hasCustomPrompt="1"/>
          </p:nvPr>
        </p:nvSpPr>
        <p:spPr>
          <a:xfrm>
            <a:off x="8237546" y="1881157"/>
            <a:ext cx="1088756" cy="1088756"/>
          </a:xfrm>
          <a:prstGeom prst="ellipse">
            <a:avLst/>
          </a:prstGeom>
          <a:solidFill>
            <a:srgbClr val="D8D2E1">
              <a:alpha val="0"/>
            </a:srgbClr>
          </a:solidFill>
        </p:spPr>
        <p:txBody>
          <a:bodyPr/>
          <a:lstStyle/>
          <a:p>
            <a:r>
              <a:rPr lang="en-US" dirty="0"/>
              <a:t> </a:t>
            </a:r>
          </a:p>
        </p:txBody>
      </p:sp>
      <p:sp>
        <p:nvSpPr>
          <p:cNvPr id="34" name="Text Placeholder 15">
            <a:extLst>
              <a:ext uri="{FF2B5EF4-FFF2-40B4-BE49-F238E27FC236}">
                <a16:creationId xmlns:a16="http://schemas.microsoft.com/office/drawing/2014/main" id="{B6658BF6-A8B8-994A-8091-74B08E2C3EDA}"/>
              </a:ext>
            </a:extLst>
          </p:cNvPr>
          <p:cNvSpPr>
            <a:spLocks noGrp="1"/>
          </p:cNvSpPr>
          <p:nvPr>
            <p:ph type="body" sz="quarter" idx="14" hasCustomPrompt="1"/>
          </p:nvPr>
        </p:nvSpPr>
        <p:spPr>
          <a:xfrm>
            <a:off x="8275381"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5" name="Text Placeholder 15">
            <a:extLst>
              <a:ext uri="{FF2B5EF4-FFF2-40B4-BE49-F238E27FC236}">
                <a16:creationId xmlns:a16="http://schemas.microsoft.com/office/drawing/2014/main" id="{947CD587-F867-2C4E-A5D0-CCFC9B968CEE}"/>
              </a:ext>
            </a:extLst>
          </p:cNvPr>
          <p:cNvSpPr>
            <a:spLocks noGrp="1"/>
          </p:cNvSpPr>
          <p:nvPr>
            <p:ph type="body" sz="quarter" idx="15" hasCustomPrompt="1"/>
          </p:nvPr>
        </p:nvSpPr>
        <p:spPr>
          <a:xfrm>
            <a:off x="8275381"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grpSp>
        <p:nvGrpSpPr>
          <p:cNvPr id="16" name="Group 15">
            <a:extLst>
              <a:ext uri="{FF2B5EF4-FFF2-40B4-BE49-F238E27FC236}">
                <a16:creationId xmlns:a16="http://schemas.microsoft.com/office/drawing/2014/main" id="{6D4E630F-6FDF-C744-9704-0C7A2946E8EC}"/>
              </a:ext>
            </a:extLst>
          </p:cNvPr>
          <p:cNvGrpSpPr/>
          <p:nvPr userDrawn="1"/>
        </p:nvGrpSpPr>
        <p:grpSpPr>
          <a:xfrm>
            <a:off x="0" y="5869173"/>
            <a:ext cx="12192000" cy="988828"/>
            <a:chOff x="11575" y="5869172"/>
            <a:chExt cx="12192000" cy="988828"/>
          </a:xfrm>
        </p:grpSpPr>
        <p:sp>
          <p:nvSpPr>
            <p:cNvPr id="17" name="Rectangle 16">
              <a:extLst>
                <a:ext uri="{FF2B5EF4-FFF2-40B4-BE49-F238E27FC236}">
                  <a16:creationId xmlns:a16="http://schemas.microsoft.com/office/drawing/2014/main" id="{8D47CACF-3A54-1D4A-B3CA-8AEE78CB5501}"/>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CD503A8-EDA1-4D4B-8917-137E8008FD49}"/>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9" name="Slide Number Placeholder 5">
            <a:extLst>
              <a:ext uri="{FF2B5EF4-FFF2-40B4-BE49-F238E27FC236}">
                <a16:creationId xmlns:a16="http://schemas.microsoft.com/office/drawing/2014/main" id="{351C518C-C40C-9445-9661-2426E28F4BE5}"/>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14061751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3 Icons Dark Blue">
    <p:bg>
      <p:bgPr>
        <a:solidFill>
          <a:srgbClr val="8DACC6"/>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FAB1D3A-8605-FC44-A2ED-840D02E1225A}"/>
              </a:ext>
            </a:extLst>
          </p:cNvPr>
          <p:cNvSpPr>
            <a:spLocks noGrp="1"/>
          </p:cNvSpPr>
          <p:nvPr>
            <p:ph type="title"/>
          </p:nvPr>
        </p:nvSpPr>
        <p:spPr>
          <a:xfrm>
            <a:off x="840260" y="770066"/>
            <a:ext cx="9750617"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31" name="Text Placeholder 15">
            <a:extLst>
              <a:ext uri="{FF2B5EF4-FFF2-40B4-BE49-F238E27FC236}">
                <a16:creationId xmlns:a16="http://schemas.microsoft.com/office/drawing/2014/main" id="{C43779F3-3172-BF44-9349-CF851EB9994C}"/>
              </a:ext>
            </a:extLst>
          </p:cNvPr>
          <p:cNvSpPr>
            <a:spLocks noGrp="1"/>
          </p:cNvSpPr>
          <p:nvPr>
            <p:ph type="body" sz="quarter" idx="10" hasCustomPrompt="1"/>
          </p:nvPr>
        </p:nvSpPr>
        <p:spPr>
          <a:xfrm>
            <a:off x="790836"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2" name="Text Placeholder 15">
            <a:extLst>
              <a:ext uri="{FF2B5EF4-FFF2-40B4-BE49-F238E27FC236}">
                <a16:creationId xmlns:a16="http://schemas.microsoft.com/office/drawing/2014/main" id="{D7D40838-5AA0-B341-865B-C3C8F6D23549}"/>
              </a:ext>
            </a:extLst>
          </p:cNvPr>
          <p:cNvSpPr>
            <a:spLocks noGrp="1"/>
          </p:cNvSpPr>
          <p:nvPr>
            <p:ph type="body" sz="quarter" idx="11" hasCustomPrompt="1"/>
          </p:nvPr>
        </p:nvSpPr>
        <p:spPr>
          <a:xfrm>
            <a:off x="790836"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34" name="Text Placeholder 15">
            <a:extLst>
              <a:ext uri="{FF2B5EF4-FFF2-40B4-BE49-F238E27FC236}">
                <a16:creationId xmlns:a16="http://schemas.microsoft.com/office/drawing/2014/main" id="{386E2063-6CC9-3E4C-9022-AD54CF663DF2}"/>
              </a:ext>
            </a:extLst>
          </p:cNvPr>
          <p:cNvSpPr>
            <a:spLocks noGrp="1"/>
          </p:cNvSpPr>
          <p:nvPr>
            <p:ph type="body" sz="quarter" idx="12" hasCustomPrompt="1"/>
          </p:nvPr>
        </p:nvSpPr>
        <p:spPr>
          <a:xfrm>
            <a:off x="4547288"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5" name="Text Placeholder 15">
            <a:extLst>
              <a:ext uri="{FF2B5EF4-FFF2-40B4-BE49-F238E27FC236}">
                <a16:creationId xmlns:a16="http://schemas.microsoft.com/office/drawing/2014/main" id="{E4C8A24E-B834-A14F-8F88-F5D3A804E0B4}"/>
              </a:ext>
            </a:extLst>
          </p:cNvPr>
          <p:cNvSpPr>
            <a:spLocks noGrp="1"/>
          </p:cNvSpPr>
          <p:nvPr>
            <p:ph type="body" sz="quarter" idx="13" hasCustomPrompt="1"/>
          </p:nvPr>
        </p:nvSpPr>
        <p:spPr>
          <a:xfrm>
            <a:off x="4547288"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37" name="Text Placeholder 15">
            <a:extLst>
              <a:ext uri="{FF2B5EF4-FFF2-40B4-BE49-F238E27FC236}">
                <a16:creationId xmlns:a16="http://schemas.microsoft.com/office/drawing/2014/main" id="{C9A79E60-4EBB-B949-B3C3-6FDC46BEF2A2}"/>
              </a:ext>
            </a:extLst>
          </p:cNvPr>
          <p:cNvSpPr>
            <a:spLocks noGrp="1"/>
          </p:cNvSpPr>
          <p:nvPr>
            <p:ph type="body" sz="quarter" idx="14" hasCustomPrompt="1"/>
          </p:nvPr>
        </p:nvSpPr>
        <p:spPr>
          <a:xfrm>
            <a:off x="8275381"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8" name="Text Placeholder 15">
            <a:extLst>
              <a:ext uri="{FF2B5EF4-FFF2-40B4-BE49-F238E27FC236}">
                <a16:creationId xmlns:a16="http://schemas.microsoft.com/office/drawing/2014/main" id="{58AD0F5B-DBD8-124B-B016-1E891C368CCC}"/>
              </a:ext>
            </a:extLst>
          </p:cNvPr>
          <p:cNvSpPr>
            <a:spLocks noGrp="1"/>
          </p:cNvSpPr>
          <p:nvPr>
            <p:ph type="body" sz="quarter" idx="15" hasCustomPrompt="1"/>
          </p:nvPr>
        </p:nvSpPr>
        <p:spPr>
          <a:xfrm>
            <a:off x="8275381"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27" name="Picture Placeholder 10">
            <a:extLst>
              <a:ext uri="{FF2B5EF4-FFF2-40B4-BE49-F238E27FC236}">
                <a16:creationId xmlns:a16="http://schemas.microsoft.com/office/drawing/2014/main" id="{00D33564-1DB0-3F42-A78B-4F7949F66A77}"/>
              </a:ext>
            </a:extLst>
          </p:cNvPr>
          <p:cNvSpPr>
            <a:spLocks noGrp="1"/>
          </p:cNvSpPr>
          <p:nvPr>
            <p:ph type="pic" sz="quarter" idx="27" hasCustomPrompt="1"/>
          </p:nvPr>
        </p:nvSpPr>
        <p:spPr>
          <a:xfrm>
            <a:off x="790837" y="1881157"/>
            <a:ext cx="1088756" cy="1088756"/>
          </a:xfrm>
          <a:prstGeom prst="ellipse">
            <a:avLst/>
          </a:prstGeom>
          <a:solidFill>
            <a:srgbClr val="D8D2E1">
              <a:alpha val="0"/>
            </a:srgbClr>
          </a:solidFill>
        </p:spPr>
        <p:txBody>
          <a:bodyPr/>
          <a:lstStyle/>
          <a:p>
            <a:r>
              <a:rPr lang="en-US" dirty="0"/>
              <a:t> </a:t>
            </a:r>
          </a:p>
        </p:txBody>
      </p:sp>
      <p:sp>
        <p:nvSpPr>
          <p:cNvPr id="28" name="Picture Placeholder 10">
            <a:extLst>
              <a:ext uri="{FF2B5EF4-FFF2-40B4-BE49-F238E27FC236}">
                <a16:creationId xmlns:a16="http://schemas.microsoft.com/office/drawing/2014/main" id="{8F3DD944-EE4A-0947-BBAA-B8010AC0FA8E}"/>
              </a:ext>
            </a:extLst>
          </p:cNvPr>
          <p:cNvSpPr>
            <a:spLocks noGrp="1"/>
          </p:cNvSpPr>
          <p:nvPr>
            <p:ph type="pic" sz="quarter" idx="28" hasCustomPrompt="1"/>
          </p:nvPr>
        </p:nvSpPr>
        <p:spPr>
          <a:xfrm>
            <a:off x="4547289" y="1881157"/>
            <a:ext cx="1088756" cy="1088756"/>
          </a:xfrm>
          <a:prstGeom prst="ellipse">
            <a:avLst/>
          </a:prstGeom>
          <a:solidFill>
            <a:srgbClr val="D8D2E1">
              <a:alpha val="0"/>
            </a:srgbClr>
          </a:solidFill>
        </p:spPr>
        <p:txBody>
          <a:bodyPr/>
          <a:lstStyle/>
          <a:p>
            <a:r>
              <a:rPr lang="en-US" dirty="0"/>
              <a:t> </a:t>
            </a:r>
          </a:p>
        </p:txBody>
      </p:sp>
      <p:sp>
        <p:nvSpPr>
          <p:cNvPr id="29" name="Picture Placeholder 10">
            <a:extLst>
              <a:ext uri="{FF2B5EF4-FFF2-40B4-BE49-F238E27FC236}">
                <a16:creationId xmlns:a16="http://schemas.microsoft.com/office/drawing/2014/main" id="{E6AA5E45-8E80-A842-AF04-9F3771234CDC}"/>
              </a:ext>
            </a:extLst>
          </p:cNvPr>
          <p:cNvSpPr>
            <a:spLocks noGrp="1"/>
          </p:cNvSpPr>
          <p:nvPr>
            <p:ph type="pic" sz="quarter" idx="29" hasCustomPrompt="1"/>
          </p:nvPr>
        </p:nvSpPr>
        <p:spPr>
          <a:xfrm>
            <a:off x="8237546" y="1881157"/>
            <a:ext cx="1088756" cy="1088756"/>
          </a:xfrm>
          <a:prstGeom prst="ellipse">
            <a:avLst/>
          </a:prstGeom>
          <a:solidFill>
            <a:srgbClr val="D8D2E1">
              <a:alpha val="0"/>
            </a:srgbClr>
          </a:solidFill>
        </p:spPr>
        <p:txBody>
          <a:bodyPr/>
          <a:lstStyle/>
          <a:p>
            <a:r>
              <a:rPr lang="en-US" dirty="0"/>
              <a:t> </a:t>
            </a:r>
          </a:p>
        </p:txBody>
      </p:sp>
      <p:grpSp>
        <p:nvGrpSpPr>
          <p:cNvPr id="16" name="Group 15">
            <a:extLst>
              <a:ext uri="{FF2B5EF4-FFF2-40B4-BE49-F238E27FC236}">
                <a16:creationId xmlns:a16="http://schemas.microsoft.com/office/drawing/2014/main" id="{96C64920-1FE6-2D4B-B5B1-25638578CC84}"/>
              </a:ext>
            </a:extLst>
          </p:cNvPr>
          <p:cNvGrpSpPr/>
          <p:nvPr userDrawn="1"/>
        </p:nvGrpSpPr>
        <p:grpSpPr>
          <a:xfrm>
            <a:off x="0" y="5869173"/>
            <a:ext cx="12192000" cy="988828"/>
            <a:chOff x="11575" y="5869172"/>
            <a:chExt cx="12192000" cy="988828"/>
          </a:xfrm>
        </p:grpSpPr>
        <p:sp>
          <p:nvSpPr>
            <p:cNvPr id="17" name="Rectangle 16">
              <a:extLst>
                <a:ext uri="{FF2B5EF4-FFF2-40B4-BE49-F238E27FC236}">
                  <a16:creationId xmlns:a16="http://schemas.microsoft.com/office/drawing/2014/main" id="{BDDE55B8-F453-1146-A633-B60C0E029FC4}"/>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EEC7EBA8-F8E1-B44B-BA7B-F4A1D87C4E18}"/>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9" name="Slide Number Placeholder 5">
            <a:extLst>
              <a:ext uri="{FF2B5EF4-FFF2-40B4-BE49-F238E27FC236}">
                <a16:creationId xmlns:a16="http://schemas.microsoft.com/office/drawing/2014/main" id="{4D3E020F-AEB5-1640-BF5B-58E8CABCADE8}"/>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31729540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3 Icons Light Green">
    <p:bg>
      <p:bgPr>
        <a:solidFill>
          <a:srgbClr val="BDDEAE"/>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905AF2D-2E67-8A4A-A3CA-C4122E9A016D}"/>
              </a:ext>
            </a:extLst>
          </p:cNvPr>
          <p:cNvSpPr>
            <a:spLocks noGrp="1"/>
          </p:cNvSpPr>
          <p:nvPr>
            <p:ph type="title"/>
          </p:nvPr>
        </p:nvSpPr>
        <p:spPr>
          <a:xfrm>
            <a:off x="840260" y="770066"/>
            <a:ext cx="9750617"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37" name="Text Placeholder 15">
            <a:extLst>
              <a:ext uri="{FF2B5EF4-FFF2-40B4-BE49-F238E27FC236}">
                <a16:creationId xmlns:a16="http://schemas.microsoft.com/office/drawing/2014/main" id="{ABCC766D-F122-B649-A662-34703058E184}"/>
              </a:ext>
            </a:extLst>
          </p:cNvPr>
          <p:cNvSpPr>
            <a:spLocks noGrp="1"/>
          </p:cNvSpPr>
          <p:nvPr>
            <p:ph type="body" sz="quarter" idx="10" hasCustomPrompt="1"/>
          </p:nvPr>
        </p:nvSpPr>
        <p:spPr>
          <a:xfrm>
            <a:off x="790836"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8" name="Text Placeholder 15">
            <a:extLst>
              <a:ext uri="{FF2B5EF4-FFF2-40B4-BE49-F238E27FC236}">
                <a16:creationId xmlns:a16="http://schemas.microsoft.com/office/drawing/2014/main" id="{41CBAA70-9B9C-624C-AA91-444429BD567A}"/>
              </a:ext>
            </a:extLst>
          </p:cNvPr>
          <p:cNvSpPr>
            <a:spLocks noGrp="1"/>
          </p:cNvSpPr>
          <p:nvPr>
            <p:ph type="body" sz="quarter" idx="11" hasCustomPrompt="1"/>
          </p:nvPr>
        </p:nvSpPr>
        <p:spPr>
          <a:xfrm>
            <a:off x="790836"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39" name="Text Placeholder 15">
            <a:extLst>
              <a:ext uri="{FF2B5EF4-FFF2-40B4-BE49-F238E27FC236}">
                <a16:creationId xmlns:a16="http://schemas.microsoft.com/office/drawing/2014/main" id="{25AFCA42-A51C-1546-BDBB-E8E91219D29F}"/>
              </a:ext>
            </a:extLst>
          </p:cNvPr>
          <p:cNvSpPr>
            <a:spLocks noGrp="1"/>
          </p:cNvSpPr>
          <p:nvPr>
            <p:ph type="body" sz="quarter" idx="12" hasCustomPrompt="1"/>
          </p:nvPr>
        </p:nvSpPr>
        <p:spPr>
          <a:xfrm>
            <a:off x="4547288"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40" name="Text Placeholder 15">
            <a:extLst>
              <a:ext uri="{FF2B5EF4-FFF2-40B4-BE49-F238E27FC236}">
                <a16:creationId xmlns:a16="http://schemas.microsoft.com/office/drawing/2014/main" id="{8DC4321B-76F0-0448-8769-0E1D92E102C8}"/>
              </a:ext>
            </a:extLst>
          </p:cNvPr>
          <p:cNvSpPr>
            <a:spLocks noGrp="1"/>
          </p:cNvSpPr>
          <p:nvPr>
            <p:ph type="body" sz="quarter" idx="13" hasCustomPrompt="1"/>
          </p:nvPr>
        </p:nvSpPr>
        <p:spPr>
          <a:xfrm>
            <a:off x="4547288"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1" name="Text Placeholder 15">
            <a:extLst>
              <a:ext uri="{FF2B5EF4-FFF2-40B4-BE49-F238E27FC236}">
                <a16:creationId xmlns:a16="http://schemas.microsoft.com/office/drawing/2014/main" id="{D17FA377-49FF-DB4C-B898-CC4B995130C7}"/>
              </a:ext>
            </a:extLst>
          </p:cNvPr>
          <p:cNvSpPr>
            <a:spLocks noGrp="1"/>
          </p:cNvSpPr>
          <p:nvPr>
            <p:ph type="body" sz="quarter" idx="14" hasCustomPrompt="1"/>
          </p:nvPr>
        </p:nvSpPr>
        <p:spPr>
          <a:xfrm>
            <a:off x="8275381"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42" name="Text Placeholder 15">
            <a:extLst>
              <a:ext uri="{FF2B5EF4-FFF2-40B4-BE49-F238E27FC236}">
                <a16:creationId xmlns:a16="http://schemas.microsoft.com/office/drawing/2014/main" id="{713ED431-26B2-8C4D-8425-C42F929F9F70}"/>
              </a:ext>
            </a:extLst>
          </p:cNvPr>
          <p:cNvSpPr>
            <a:spLocks noGrp="1"/>
          </p:cNvSpPr>
          <p:nvPr>
            <p:ph type="body" sz="quarter" idx="15" hasCustomPrompt="1"/>
          </p:nvPr>
        </p:nvSpPr>
        <p:spPr>
          <a:xfrm>
            <a:off x="8275381"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22" name="Picture Placeholder 10">
            <a:extLst>
              <a:ext uri="{FF2B5EF4-FFF2-40B4-BE49-F238E27FC236}">
                <a16:creationId xmlns:a16="http://schemas.microsoft.com/office/drawing/2014/main" id="{0DEB07B1-B3F0-3649-B1E5-BC2586D88A53}"/>
              </a:ext>
            </a:extLst>
          </p:cNvPr>
          <p:cNvSpPr>
            <a:spLocks noGrp="1"/>
          </p:cNvSpPr>
          <p:nvPr>
            <p:ph type="pic" sz="quarter" idx="27" hasCustomPrompt="1"/>
          </p:nvPr>
        </p:nvSpPr>
        <p:spPr>
          <a:xfrm>
            <a:off x="790837" y="1881157"/>
            <a:ext cx="1088756" cy="1088756"/>
          </a:xfrm>
          <a:prstGeom prst="ellipse">
            <a:avLst/>
          </a:prstGeom>
          <a:solidFill>
            <a:srgbClr val="D8D2E1">
              <a:alpha val="0"/>
            </a:srgbClr>
          </a:solidFill>
        </p:spPr>
        <p:txBody>
          <a:bodyPr/>
          <a:lstStyle/>
          <a:p>
            <a:r>
              <a:rPr lang="en-US" dirty="0"/>
              <a:t> </a:t>
            </a:r>
          </a:p>
        </p:txBody>
      </p:sp>
      <p:sp>
        <p:nvSpPr>
          <p:cNvPr id="23" name="Picture Placeholder 10">
            <a:extLst>
              <a:ext uri="{FF2B5EF4-FFF2-40B4-BE49-F238E27FC236}">
                <a16:creationId xmlns:a16="http://schemas.microsoft.com/office/drawing/2014/main" id="{6BF662DA-5B90-A740-B8E1-84406E04331E}"/>
              </a:ext>
            </a:extLst>
          </p:cNvPr>
          <p:cNvSpPr>
            <a:spLocks noGrp="1"/>
          </p:cNvSpPr>
          <p:nvPr>
            <p:ph type="pic" sz="quarter" idx="28" hasCustomPrompt="1"/>
          </p:nvPr>
        </p:nvSpPr>
        <p:spPr>
          <a:xfrm>
            <a:off x="4547289" y="1881157"/>
            <a:ext cx="1088756" cy="1088756"/>
          </a:xfrm>
          <a:prstGeom prst="ellipse">
            <a:avLst/>
          </a:prstGeom>
          <a:solidFill>
            <a:srgbClr val="D8D2E1">
              <a:alpha val="0"/>
            </a:srgbClr>
          </a:solidFill>
        </p:spPr>
        <p:txBody>
          <a:bodyPr/>
          <a:lstStyle/>
          <a:p>
            <a:r>
              <a:rPr lang="en-US" dirty="0"/>
              <a:t> </a:t>
            </a:r>
          </a:p>
        </p:txBody>
      </p:sp>
      <p:sp>
        <p:nvSpPr>
          <p:cNvPr id="24" name="Picture Placeholder 10">
            <a:extLst>
              <a:ext uri="{FF2B5EF4-FFF2-40B4-BE49-F238E27FC236}">
                <a16:creationId xmlns:a16="http://schemas.microsoft.com/office/drawing/2014/main" id="{12D2253B-4AF7-0849-94A3-0B611B62AF89}"/>
              </a:ext>
            </a:extLst>
          </p:cNvPr>
          <p:cNvSpPr>
            <a:spLocks noGrp="1"/>
          </p:cNvSpPr>
          <p:nvPr>
            <p:ph type="pic" sz="quarter" idx="29" hasCustomPrompt="1"/>
          </p:nvPr>
        </p:nvSpPr>
        <p:spPr>
          <a:xfrm>
            <a:off x="8237546" y="1881157"/>
            <a:ext cx="1088756" cy="1088756"/>
          </a:xfrm>
          <a:prstGeom prst="ellipse">
            <a:avLst/>
          </a:prstGeom>
          <a:solidFill>
            <a:srgbClr val="D8D2E1">
              <a:alpha val="0"/>
            </a:srgbClr>
          </a:solidFill>
        </p:spPr>
        <p:txBody>
          <a:bodyPr/>
          <a:lstStyle/>
          <a:p>
            <a:r>
              <a:rPr lang="en-US" dirty="0"/>
              <a:t> </a:t>
            </a:r>
          </a:p>
        </p:txBody>
      </p:sp>
      <p:grpSp>
        <p:nvGrpSpPr>
          <p:cNvPr id="16" name="Group 15">
            <a:extLst>
              <a:ext uri="{FF2B5EF4-FFF2-40B4-BE49-F238E27FC236}">
                <a16:creationId xmlns:a16="http://schemas.microsoft.com/office/drawing/2014/main" id="{0FE2F3AB-F3E8-6A4B-B910-A0A0696EBE40}"/>
              </a:ext>
            </a:extLst>
          </p:cNvPr>
          <p:cNvGrpSpPr/>
          <p:nvPr userDrawn="1"/>
        </p:nvGrpSpPr>
        <p:grpSpPr>
          <a:xfrm>
            <a:off x="0" y="5869173"/>
            <a:ext cx="12192000" cy="988828"/>
            <a:chOff x="11575" y="5869172"/>
            <a:chExt cx="12192000" cy="988828"/>
          </a:xfrm>
        </p:grpSpPr>
        <p:sp>
          <p:nvSpPr>
            <p:cNvPr id="17" name="Rectangle 16">
              <a:extLst>
                <a:ext uri="{FF2B5EF4-FFF2-40B4-BE49-F238E27FC236}">
                  <a16:creationId xmlns:a16="http://schemas.microsoft.com/office/drawing/2014/main" id="{0BA8AECC-D999-C246-BC5F-ECABE5B14D7C}"/>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A808581-62A4-D14E-BE57-45C5C24C9D3B}"/>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20" name="Slide Number Placeholder 5">
            <a:extLst>
              <a:ext uri="{FF2B5EF4-FFF2-40B4-BE49-F238E27FC236}">
                <a16:creationId xmlns:a16="http://schemas.microsoft.com/office/drawing/2014/main" id="{5184F42A-00F1-F246-BEFB-4EA511AEAC8F}"/>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17637961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3 Icons Dark Green">
    <p:bg>
      <p:bgPr>
        <a:solidFill>
          <a:srgbClr val="45BC99"/>
        </a:solid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36BC0461-597B-654E-900C-972E0EA329F2}"/>
              </a:ext>
            </a:extLst>
          </p:cNvPr>
          <p:cNvSpPr>
            <a:spLocks noGrp="1"/>
          </p:cNvSpPr>
          <p:nvPr>
            <p:ph type="title"/>
          </p:nvPr>
        </p:nvSpPr>
        <p:spPr>
          <a:xfrm>
            <a:off x="840260" y="770066"/>
            <a:ext cx="9750617"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30" name="Text Placeholder 15">
            <a:extLst>
              <a:ext uri="{FF2B5EF4-FFF2-40B4-BE49-F238E27FC236}">
                <a16:creationId xmlns:a16="http://schemas.microsoft.com/office/drawing/2014/main" id="{B0071B2F-5D88-464C-9169-4DD03DF76CC7}"/>
              </a:ext>
            </a:extLst>
          </p:cNvPr>
          <p:cNvSpPr>
            <a:spLocks noGrp="1"/>
          </p:cNvSpPr>
          <p:nvPr>
            <p:ph type="body" sz="quarter" idx="10" hasCustomPrompt="1"/>
          </p:nvPr>
        </p:nvSpPr>
        <p:spPr>
          <a:xfrm>
            <a:off x="790836"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1" name="Text Placeholder 15">
            <a:extLst>
              <a:ext uri="{FF2B5EF4-FFF2-40B4-BE49-F238E27FC236}">
                <a16:creationId xmlns:a16="http://schemas.microsoft.com/office/drawing/2014/main" id="{C03A6C84-8CAF-A449-AE3F-44F316B5344A}"/>
              </a:ext>
            </a:extLst>
          </p:cNvPr>
          <p:cNvSpPr>
            <a:spLocks noGrp="1"/>
          </p:cNvSpPr>
          <p:nvPr>
            <p:ph type="body" sz="quarter" idx="11" hasCustomPrompt="1"/>
          </p:nvPr>
        </p:nvSpPr>
        <p:spPr>
          <a:xfrm>
            <a:off x="790836"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32" name="Text Placeholder 15">
            <a:extLst>
              <a:ext uri="{FF2B5EF4-FFF2-40B4-BE49-F238E27FC236}">
                <a16:creationId xmlns:a16="http://schemas.microsoft.com/office/drawing/2014/main" id="{218C3917-B0C7-F647-8FFE-F7121CFA5E87}"/>
              </a:ext>
            </a:extLst>
          </p:cNvPr>
          <p:cNvSpPr>
            <a:spLocks noGrp="1"/>
          </p:cNvSpPr>
          <p:nvPr>
            <p:ph type="body" sz="quarter" idx="12" hasCustomPrompt="1"/>
          </p:nvPr>
        </p:nvSpPr>
        <p:spPr>
          <a:xfrm>
            <a:off x="4547288"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3" name="Text Placeholder 15">
            <a:extLst>
              <a:ext uri="{FF2B5EF4-FFF2-40B4-BE49-F238E27FC236}">
                <a16:creationId xmlns:a16="http://schemas.microsoft.com/office/drawing/2014/main" id="{964D19CD-8189-0A44-844C-F48CF2899A67}"/>
              </a:ext>
            </a:extLst>
          </p:cNvPr>
          <p:cNvSpPr>
            <a:spLocks noGrp="1"/>
          </p:cNvSpPr>
          <p:nvPr>
            <p:ph type="body" sz="quarter" idx="13" hasCustomPrompt="1"/>
          </p:nvPr>
        </p:nvSpPr>
        <p:spPr>
          <a:xfrm>
            <a:off x="4547288"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34" name="Text Placeholder 15">
            <a:extLst>
              <a:ext uri="{FF2B5EF4-FFF2-40B4-BE49-F238E27FC236}">
                <a16:creationId xmlns:a16="http://schemas.microsoft.com/office/drawing/2014/main" id="{D315CC3E-CDD7-1C48-B9F7-01E4CE102F5F}"/>
              </a:ext>
            </a:extLst>
          </p:cNvPr>
          <p:cNvSpPr>
            <a:spLocks noGrp="1"/>
          </p:cNvSpPr>
          <p:nvPr>
            <p:ph type="body" sz="quarter" idx="14" hasCustomPrompt="1"/>
          </p:nvPr>
        </p:nvSpPr>
        <p:spPr>
          <a:xfrm>
            <a:off x="8275381"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5" name="Text Placeholder 15">
            <a:extLst>
              <a:ext uri="{FF2B5EF4-FFF2-40B4-BE49-F238E27FC236}">
                <a16:creationId xmlns:a16="http://schemas.microsoft.com/office/drawing/2014/main" id="{55A4BE29-B055-764B-956B-6D88D7603669}"/>
              </a:ext>
            </a:extLst>
          </p:cNvPr>
          <p:cNvSpPr>
            <a:spLocks noGrp="1"/>
          </p:cNvSpPr>
          <p:nvPr>
            <p:ph type="body" sz="quarter" idx="15" hasCustomPrompt="1"/>
          </p:nvPr>
        </p:nvSpPr>
        <p:spPr>
          <a:xfrm>
            <a:off x="8275381"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18" name="Picture Placeholder 10">
            <a:extLst>
              <a:ext uri="{FF2B5EF4-FFF2-40B4-BE49-F238E27FC236}">
                <a16:creationId xmlns:a16="http://schemas.microsoft.com/office/drawing/2014/main" id="{13E68470-D13B-AB42-B53F-58C6F2A6773E}"/>
              </a:ext>
            </a:extLst>
          </p:cNvPr>
          <p:cNvSpPr>
            <a:spLocks noGrp="1"/>
          </p:cNvSpPr>
          <p:nvPr>
            <p:ph type="pic" sz="quarter" idx="27" hasCustomPrompt="1"/>
          </p:nvPr>
        </p:nvSpPr>
        <p:spPr>
          <a:xfrm>
            <a:off x="790837" y="1881157"/>
            <a:ext cx="1088756" cy="1088756"/>
          </a:xfrm>
          <a:prstGeom prst="ellipse">
            <a:avLst/>
          </a:prstGeom>
          <a:solidFill>
            <a:srgbClr val="D8D2E1">
              <a:alpha val="0"/>
            </a:srgbClr>
          </a:solidFill>
        </p:spPr>
        <p:txBody>
          <a:bodyPr/>
          <a:lstStyle/>
          <a:p>
            <a:r>
              <a:rPr lang="en-US" dirty="0"/>
              <a:t> </a:t>
            </a:r>
          </a:p>
        </p:txBody>
      </p:sp>
      <p:sp>
        <p:nvSpPr>
          <p:cNvPr id="19" name="Picture Placeholder 10">
            <a:extLst>
              <a:ext uri="{FF2B5EF4-FFF2-40B4-BE49-F238E27FC236}">
                <a16:creationId xmlns:a16="http://schemas.microsoft.com/office/drawing/2014/main" id="{2B3BDA82-25D0-3E48-8A91-F0F825D1042F}"/>
              </a:ext>
            </a:extLst>
          </p:cNvPr>
          <p:cNvSpPr>
            <a:spLocks noGrp="1"/>
          </p:cNvSpPr>
          <p:nvPr>
            <p:ph type="pic" sz="quarter" idx="28" hasCustomPrompt="1"/>
          </p:nvPr>
        </p:nvSpPr>
        <p:spPr>
          <a:xfrm>
            <a:off x="4547289" y="1881157"/>
            <a:ext cx="1088756" cy="1088756"/>
          </a:xfrm>
          <a:prstGeom prst="ellipse">
            <a:avLst/>
          </a:prstGeom>
          <a:solidFill>
            <a:srgbClr val="D8D2E1">
              <a:alpha val="0"/>
            </a:srgbClr>
          </a:solidFill>
        </p:spPr>
        <p:txBody>
          <a:bodyPr/>
          <a:lstStyle/>
          <a:p>
            <a:r>
              <a:rPr lang="en-US" dirty="0"/>
              <a:t> </a:t>
            </a:r>
          </a:p>
        </p:txBody>
      </p:sp>
      <p:sp>
        <p:nvSpPr>
          <p:cNvPr id="21" name="Picture Placeholder 10">
            <a:extLst>
              <a:ext uri="{FF2B5EF4-FFF2-40B4-BE49-F238E27FC236}">
                <a16:creationId xmlns:a16="http://schemas.microsoft.com/office/drawing/2014/main" id="{DCDAC979-3737-BB4E-B75F-EEFD566A493F}"/>
              </a:ext>
            </a:extLst>
          </p:cNvPr>
          <p:cNvSpPr>
            <a:spLocks noGrp="1"/>
          </p:cNvSpPr>
          <p:nvPr>
            <p:ph type="pic" sz="quarter" idx="29" hasCustomPrompt="1"/>
          </p:nvPr>
        </p:nvSpPr>
        <p:spPr>
          <a:xfrm>
            <a:off x="8237546" y="1881157"/>
            <a:ext cx="1088756" cy="1088756"/>
          </a:xfrm>
          <a:prstGeom prst="ellipse">
            <a:avLst/>
          </a:prstGeom>
          <a:solidFill>
            <a:srgbClr val="D8D2E1">
              <a:alpha val="0"/>
            </a:srgbClr>
          </a:solidFill>
        </p:spPr>
        <p:txBody>
          <a:bodyPr/>
          <a:lstStyle/>
          <a:p>
            <a:r>
              <a:rPr lang="en-US" dirty="0"/>
              <a:t> </a:t>
            </a:r>
          </a:p>
        </p:txBody>
      </p:sp>
      <p:sp>
        <p:nvSpPr>
          <p:cNvPr id="26" name="Slide Number Placeholder 5">
            <a:extLst>
              <a:ext uri="{FF2B5EF4-FFF2-40B4-BE49-F238E27FC236}">
                <a16:creationId xmlns:a16="http://schemas.microsoft.com/office/drawing/2014/main" id="{8C895224-8F6A-2F4F-BF57-E2D885B2DA6E}"/>
              </a:ext>
            </a:extLst>
          </p:cNvPr>
          <p:cNvSpPr txBox="1">
            <a:spLocks/>
          </p:cNvSpPr>
          <p:nvPr userDrawn="1"/>
        </p:nvSpPr>
        <p:spPr>
          <a:xfrm>
            <a:off x="344488" y="6214695"/>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nvGrpSpPr>
          <p:cNvPr id="28" name="Group 27">
            <a:extLst>
              <a:ext uri="{FF2B5EF4-FFF2-40B4-BE49-F238E27FC236}">
                <a16:creationId xmlns:a16="http://schemas.microsoft.com/office/drawing/2014/main" id="{86D04607-AFA7-314F-A48A-D233AE532F64}"/>
              </a:ext>
            </a:extLst>
          </p:cNvPr>
          <p:cNvGrpSpPr/>
          <p:nvPr userDrawn="1"/>
        </p:nvGrpSpPr>
        <p:grpSpPr>
          <a:xfrm>
            <a:off x="0" y="5869173"/>
            <a:ext cx="12192000" cy="988828"/>
            <a:chOff x="11575" y="5869172"/>
            <a:chExt cx="12192000" cy="988828"/>
          </a:xfrm>
        </p:grpSpPr>
        <p:sp>
          <p:nvSpPr>
            <p:cNvPr id="29" name="Rectangle 28">
              <a:extLst>
                <a:ext uri="{FF2B5EF4-FFF2-40B4-BE49-F238E27FC236}">
                  <a16:creationId xmlns:a16="http://schemas.microsoft.com/office/drawing/2014/main" id="{4EFAEAD5-4E5D-D84E-81CF-2DF4D93DF5D9}"/>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a:extLst>
                <a:ext uri="{FF2B5EF4-FFF2-40B4-BE49-F238E27FC236}">
                  <a16:creationId xmlns:a16="http://schemas.microsoft.com/office/drawing/2014/main" id="{B2ABF2EE-F65A-8542-9E44-009DE49AE2BA}"/>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37" name="Slide Number Placeholder 5">
            <a:extLst>
              <a:ext uri="{FF2B5EF4-FFF2-40B4-BE49-F238E27FC236}">
                <a16:creationId xmlns:a16="http://schemas.microsoft.com/office/drawing/2014/main" id="{A0A43422-0EA1-8A46-A231-40F12A482520}"/>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33784787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3 Icons Yellow">
    <p:bg>
      <p:bgPr>
        <a:solidFill>
          <a:srgbClr val="FFD274"/>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A18B938-3E26-B849-AD75-B1CA9C734157}"/>
              </a:ext>
            </a:extLst>
          </p:cNvPr>
          <p:cNvSpPr>
            <a:spLocks noGrp="1"/>
          </p:cNvSpPr>
          <p:nvPr>
            <p:ph type="title"/>
          </p:nvPr>
        </p:nvSpPr>
        <p:spPr>
          <a:xfrm>
            <a:off x="840260" y="770066"/>
            <a:ext cx="9750617"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34" name="Text Placeholder 15">
            <a:extLst>
              <a:ext uri="{FF2B5EF4-FFF2-40B4-BE49-F238E27FC236}">
                <a16:creationId xmlns:a16="http://schemas.microsoft.com/office/drawing/2014/main" id="{F8880C0E-5F28-8A43-9400-154CBCBAEE0A}"/>
              </a:ext>
            </a:extLst>
          </p:cNvPr>
          <p:cNvSpPr>
            <a:spLocks noGrp="1"/>
          </p:cNvSpPr>
          <p:nvPr>
            <p:ph type="body" sz="quarter" idx="10" hasCustomPrompt="1"/>
          </p:nvPr>
        </p:nvSpPr>
        <p:spPr>
          <a:xfrm>
            <a:off x="790836"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5" name="Text Placeholder 15">
            <a:extLst>
              <a:ext uri="{FF2B5EF4-FFF2-40B4-BE49-F238E27FC236}">
                <a16:creationId xmlns:a16="http://schemas.microsoft.com/office/drawing/2014/main" id="{B47A5FCF-6D86-D941-851C-4AE775F2D2C8}"/>
              </a:ext>
            </a:extLst>
          </p:cNvPr>
          <p:cNvSpPr>
            <a:spLocks noGrp="1"/>
          </p:cNvSpPr>
          <p:nvPr>
            <p:ph type="body" sz="quarter" idx="11" hasCustomPrompt="1"/>
          </p:nvPr>
        </p:nvSpPr>
        <p:spPr>
          <a:xfrm>
            <a:off x="790836"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36" name="Text Placeholder 15">
            <a:extLst>
              <a:ext uri="{FF2B5EF4-FFF2-40B4-BE49-F238E27FC236}">
                <a16:creationId xmlns:a16="http://schemas.microsoft.com/office/drawing/2014/main" id="{FCDD0C3C-EB3E-7746-A7A9-B5D7F550B0C0}"/>
              </a:ext>
            </a:extLst>
          </p:cNvPr>
          <p:cNvSpPr>
            <a:spLocks noGrp="1"/>
          </p:cNvSpPr>
          <p:nvPr>
            <p:ph type="body" sz="quarter" idx="12" hasCustomPrompt="1"/>
          </p:nvPr>
        </p:nvSpPr>
        <p:spPr>
          <a:xfrm>
            <a:off x="4547288"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7" name="Text Placeholder 15">
            <a:extLst>
              <a:ext uri="{FF2B5EF4-FFF2-40B4-BE49-F238E27FC236}">
                <a16:creationId xmlns:a16="http://schemas.microsoft.com/office/drawing/2014/main" id="{5A06EB96-3487-5D40-84AE-C6EEB1CAB85B}"/>
              </a:ext>
            </a:extLst>
          </p:cNvPr>
          <p:cNvSpPr>
            <a:spLocks noGrp="1"/>
          </p:cNvSpPr>
          <p:nvPr>
            <p:ph type="body" sz="quarter" idx="13" hasCustomPrompt="1"/>
          </p:nvPr>
        </p:nvSpPr>
        <p:spPr>
          <a:xfrm>
            <a:off x="4547288"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38" name="Text Placeholder 15">
            <a:extLst>
              <a:ext uri="{FF2B5EF4-FFF2-40B4-BE49-F238E27FC236}">
                <a16:creationId xmlns:a16="http://schemas.microsoft.com/office/drawing/2014/main" id="{0B1233E8-180B-6E47-804F-32F50FD6A84C}"/>
              </a:ext>
            </a:extLst>
          </p:cNvPr>
          <p:cNvSpPr>
            <a:spLocks noGrp="1"/>
          </p:cNvSpPr>
          <p:nvPr>
            <p:ph type="body" sz="quarter" idx="14" hasCustomPrompt="1"/>
          </p:nvPr>
        </p:nvSpPr>
        <p:spPr>
          <a:xfrm>
            <a:off x="8275381"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9" name="Text Placeholder 15">
            <a:extLst>
              <a:ext uri="{FF2B5EF4-FFF2-40B4-BE49-F238E27FC236}">
                <a16:creationId xmlns:a16="http://schemas.microsoft.com/office/drawing/2014/main" id="{4463CE1C-F1E9-984E-86A9-1768619DBF93}"/>
              </a:ext>
            </a:extLst>
          </p:cNvPr>
          <p:cNvSpPr>
            <a:spLocks noGrp="1"/>
          </p:cNvSpPr>
          <p:nvPr>
            <p:ph type="body" sz="quarter" idx="15" hasCustomPrompt="1"/>
          </p:nvPr>
        </p:nvSpPr>
        <p:spPr>
          <a:xfrm>
            <a:off x="8275381"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19" name="Picture Placeholder 10">
            <a:extLst>
              <a:ext uri="{FF2B5EF4-FFF2-40B4-BE49-F238E27FC236}">
                <a16:creationId xmlns:a16="http://schemas.microsoft.com/office/drawing/2014/main" id="{E5F714BC-0BE3-E14F-9067-558B2280E526}"/>
              </a:ext>
            </a:extLst>
          </p:cNvPr>
          <p:cNvSpPr>
            <a:spLocks noGrp="1"/>
          </p:cNvSpPr>
          <p:nvPr>
            <p:ph type="pic" sz="quarter" idx="27" hasCustomPrompt="1"/>
          </p:nvPr>
        </p:nvSpPr>
        <p:spPr>
          <a:xfrm>
            <a:off x="790837" y="1881157"/>
            <a:ext cx="1088756" cy="1088756"/>
          </a:xfrm>
          <a:prstGeom prst="ellipse">
            <a:avLst/>
          </a:prstGeom>
          <a:solidFill>
            <a:srgbClr val="D8D2E1">
              <a:alpha val="0"/>
            </a:srgbClr>
          </a:solidFill>
        </p:spPr>
        <p:txBody>
          <a:bodyPr/>
          <a:lstStyle/>
          <a:p>
            <a:r>
              <a:rPr lang="en-US" dirty="0"/>
              <a:t> </a:t>
            </a:r>
          </a:p>
        </p:txBody>
      </p:sp>
      <p:sp>
        <p:nvSpPr>
          <p:cNvPr id="20" name="Picture Placeholder 10">
            <a:extLst>
              <a:ext uri="{FF2B5EF4-FFF2-40B4-BE49-F238E27FC236}">
                <a16:creationId xmlns:a16="http://schemas.microsoft.com/office/drawing/2014/main" id="{F924EBA6-FBA6-4943-931A-6B7DDE6E058F}"/>
              </a:ext>
            </a:extLst>
          </p:cNvPr>
          <p:cNvSpPr>
            <a:spLocks noGrp="1"/>
          </p:cNvSpPr>
          <p:nvPr>
            <p:ph type="pic" sz="quarter" idx="28" hasCustomPrompt="1"/>
          </p:nvPr>
        </p:nvSpPr>
        <p:spPr>
          <a:xfrm>
            <a:off x="4547289" y="1881157"/>
            <a:ext cx="1088756" cy="1088756"/>
          </a:xfrm>
          <a:prstGeom prst="ellipse">
            <a:avLst/>
          </a:prstGeom>
          <a:solidFill>
            <a:srgbClr val="D8D2E1">
              <a:alpha val="0"/>
            </a:srgbClr>
          </a:solidFill>
        </p:spPr>
        <p:txBody>
          <a:bodyPr/>
          <a:lstStyle/>
          <a:p>
            <a:r>
              <a:rPr lang="en-US" dirty="0"/>
              <a:t> </a:t>
            </a:r>
          </a:p>
        </p:txBody>
      </p:sp>
      <p:sp>
        <p:nvSpPr>
          <p:cNvPr id="21" name="Picture Placeholder 10">
            <a:extLst>
              <a:ext uri="{FF2B5EF4-FFF2-40B4-BE49-F238E27FC236}">
                <a16:creationId xmlns:a16="http://schemas.microsoft.com/office/drawing/2014/main" id="{5F306213-CDDB-5A4E-84CA-059D8A4B1B13}"/>
              </a:ext>
            </a:extLst>
          </p:cNvPr>
          <p:cNvSpPr>
            <a:spLocks noGrp="1"/>
          </p:cNvSpPr>
          <p:nvPr>
            <p:ph type="pic" sz="quarter" idx="29" hasCustomPrompt="1"/>
          </p:nvPr>
        </p:nvSpPr>
        <p:spPr>
          <a:xfrm>
            <a:off x="8237546" y="1881157"/>
            <a:ext cx="1088756" cy="1088756"/>
          </a:xfrm>
          <a:prstGeom prst="ellipse">
            <a:avLst/>
          </a:prstGeom>
          <a:solidFill>
            <a:srgbClr val="D8D2E1">
              <a:alpha val="0"/>
            </a:srgbClr>
          </a:solidFill>
        </p:spPr>
        <p:txBody>
          <a:bodyPr/>
          <a:lstStyle/>
          <a:p>
            <a:r>
              <a:rPr lang="en-US" dirty="0"/>
              <a:t> </a:t>
            </a:r>
          </a:p>
        </p:txBody>
      </p:sp>
      <p:grpSp>
        <p:nvGrpSpPr>
          <p:cNvPr id="16" name="Group 15">
            <a:extLst>
              <a:ext uri="{FF2B5EF4-FFF2-40B4-BE49-F238E27FC236}">
                <a16:creationId xmlns:a16="http://schemas.microsoft.com/office/drawing/2014/main" id="{79CE3EB1-96B6-4540-A766-7D9E885BB9E8}"/>
              </a:ext>
            </a:extLst>
          </p:cNvPr>
          <p:cNvGrpSpPr/>
          <p:nvPr userDrawn="1"/>
        </p:nvGrpSpPr>
        <p:grpSpPr>
          <a:xfrm>
            <a:off x="0" y="5869173"/>
            <a:ext cx="12192000" cy="988828"/>
            <a:chOff x="11575" y="5869172"/>
            <a:chExt cx="12192000" cy="988828"/>
          </a:xfrm>
        </p:grpSpPr>
        <p:sp>
          <p:nvSpPr>
            <p:cNvPr id="17" name="Rectangle 16">
              <a:extLst>
                <a:ext uri="{FF2B5EF4-FFF2-40B4-BE49-F238E27FC236}">
                  <a16:creationId xmlns:a16="http://schemas.microsoft.com/office/drawing/2014/main" id="{51716FC6-85A8-644B-8865-D9996759D29A}"/>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B07F25C7-C92C-D045-96D2-D303365CF35B}"/>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23" name="Slide Number Placeholder 5">
            <a:extLst>
              <a:ext uri="{FF2B5EF4-FFF2-40B4-BE49-F238E27FC236}">
                <a16:creationId xmlns:a16="http://schemas.microsoft.com/office/drawing/2014/main" id="{87A67FEE-790E-A241-8D18-9F3F7429BEE1}"/>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9508740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3 Icons Grey">
    <p:bg>
      <p:bgPr>
        <a:solidFill>
          <a:srgbClr val="ACAEA7"/>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843606A-D283-DC42-BE6F-56F8D07EDFB2}"/>
              </a:ext>
            </a:extLst>
          </p:cNvPr>
          <p:cNvSpPr>
            <a:spLocks noGrp="1"/>
          </p:cNvSpPr>
          <p:nvPr>
            <p:ph type="title"/>
          </p:nvPr>
        </p:nvSpPr>
        <p:spPr>
          <a:xfrm>
            <a:off x="840260" y="770066"/>
            <a:ext cx="9750617"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34" name="Text Placeholder 15">
            <a:extLst>
              <a:ext uri="{FF2B5EF4-FFF2-40B4-BE49-F238E27FC236}">
                <a16:creationId xmlns:a16="http://schemas.microsoft.com/office/drawing/2014/main" id="{23C4B9D8-CAAF-254D-AB8A-8FA6A006753C}"/>
              </a:ext>
            </a:extLst>
          </p:cNvPr>
          <p:cNvSpPr>
            <a:spLocks noGrp="1"/>
          </p:cNvSpPr>
          <p:nvPr>
            <p:ph type="body" sz="quarter" idx="10" hasCustomPrompt="1"/>
          </p:nvPr>
        </p:nvSpPr>
        <p:spPr>
          <a:xfrm>
            <a:off x="790836"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5" name="Text Placeholder 15">
            <a:extLst>
              <a:ext uri="{FF2B5EF4-FFF2-40B4-BE49-F238E27FC236}">
                <a16:creationId xmlns:a16="http://schemas.microsoft.com/office/drawing/2014/main" id="{4495AF98-8F63-224F-A4B7-7CCB68FBCE05}"/>
              </a:ext>
            </a:extLst>
          </p:cNvPr>
          <p:cNvSpPr>
            <a:spLocks noGrp="1"/>
          </p:cNvSpPr>
          <p:nvPr>
            <p:ph type="body" sz="quarter" idx="11" hasCustomPrompt="1"/>
          </p:nvPr>
        </p:nvSpPr>
        <p:spPr>
          <a:xfrm>
            <a:off x="790836"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36" name="Text Placeholder 15">
            <a:extLst>
              <a:ext uri="{FF2B5EF4-FFF2-40B4-BE49-F238E27FC236}">
                <a16:creationId xmlns:a16="http://schemas.microsoft.com/office/drawing/2014/main" id="{061F2385-6FA6-0146-94CC-0A9F8F3DD3C2}"/>
              </a:ext>
            </a:extLst>
          </p:cNvPr>
          <p:cNvSpPr>
            <a:spLocks noGrp="1"/>
          </p:cNvSpPr>
          <p:nvPr>
            <p:ph type="body" sz="quarter" idx="12" hasCustomPrompt="1"/>
          </p:nvPr>
        </p:nvSpPr>
        <p:spPr>
          <a:xfrm>
            <a:off x="4547288"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7" name="Text Placeholder 15">
            <a:extLst>
              <a:ext uri="{FF2B5EF4-FFF2-40B4-BE49-F238E27FC236}">
                <a16:creationId xmlns:a16="http://schemas.microsoft.com/office/drawing/2014/main" id="{74CC833D-873C-2545-985E-B036BEBD7504}"/>
              </a:ext>
            </a:extLst>
          </p:cNvPr>
          <p:cNvSpPr>
            <a:spLocks noGrp="1"/>
          </p:cNvSpPr>
          <p:nvPr>
            <p:ph type="body" sz="quarter" idx="13" hasCustomPrompt="1"/>
          </p:nvPr>
        </p:nvSpPr>
        <p:spPr>
          <a:xfrm>
            <a:off x="4547288"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38" name="Text Placeholder 15">
            <a:extLst>
              <a:ext uri="{FF2B5EF4-FFF2-40B4-BE49-F238E27FC236}">
                <a16:creationId xmlns:a16="http://schemas.microsoft.com/office/drawing/2014/main" id="{361DF307-254A-394C-9AA2-0886316A3405}"/>
              </a:ext>
            </a:extLst>
          </p:cNvPr>
          <p:cNvSpPr>
            <a:spLocks noGrp="1"/>
          </p:cNvSpPr>
          <p:nvPr>
            <p:ph type="body" sz="quarter" idx="14" hasCustomPrompt="1"/>
          </p:nvPr>
        </p:nvSpPr>
        <p:spPr>
          <a:xfrm>
            <a:off x="8275381"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9" name="Text Placeholder 15">
            <a:extLst>
              <a:ext uri="{FF2B5EF4-FFF2-40B4-BE49-F238E27FC236}">
                <a16:creationId xmlns:a16="http://schemas.microsoft.com/office/drawing/2014/main" id="{2A5FE1B9-08CC-4A45-A625-7271DCA02218}"/>
              </a:ext>
            </a:extLst>
          </p:cNvPr>
          <p:cNvSpPr>
            <a:spLocks noGrp="1"/>
          </p:cNvSpPr>
          <p:nvPr>
            <p:ph type="body" sz="quarter" idx="15" hasCustomPrompt="1"/>
          </p:nvPr>
        </p:nvSpPr>
        <p:spPr>
          <a:xfrm>
            <a:off x="8275381"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19" name="Picture Placeholder 10">
            <a:extLst>
              <a:ext uri="{FF2B5EF4-FFF2-40B4-BE49-F238E27FC236}">
                <a16:creationId xmlns:a16="http://schemas.microsoft.com/office/drawing/2014/main" id="{E28E45D6-8283-7A47-8F90-AC6CD53EC65B}"/>
              </a:ext>
            </a:extLst>
          </p:cNvPr>
          <p:cNvSpPr>
            <a:spLocks noGrp="1"/>
          </p:cNvSpPr>
          <p:nvPr>
            <p:ph type="pic" sz="quarter" idx="27" hasCustomPrompt="1"/>
          </p:nvPr>
        </p:nvSpPr>
        <p:spPr>
          <a:xfrm>
            <a:off x="790837" y="1881157"/>
            <a:ext cx="1088756" cy="1088756"/>
          </a:xfrm>
          <a:prstGeom prst="ellipse">
            <a:avLst/>
          </a:prstGeom>
          <a:solidFill>
            <a:srgbClr val="D8D2E1">
              <a:alpha val="0"/>
            </a:srgbClr>
          </a:solidFill>
        </p:spPr>
        <p:txBody>
          <a:bodyPr/>
          <a:lstStyle/>
          <a:p>
            <a:r>
              <a:rPr lang="en-US" dirty="0"/>
              <a:t> </a:t>
            </a:r>
          </a:p>
        </p:txBody>
      </p:sp>
      <p:sp>
        <p:nvSpPr>
          <p:cNvPr id="20" name="Picture Placeholder 10">
            <a:extLst>
              <a:ext uri="{FF2B5EF4-FFF2-40B4-BE49-F238E27FC236}">
                <a16:creationId xmlns:a16="http://schemas.microsoft.com/office/drawing/2014/main" id="{496610D5-B909-0148-B19D-D51DBEA3ACC3}"/>
              </a:ext>
            </a:extLst>
          </p:cNvPr>
          <p:cNvSpPr>
            <a:spLocks noGrp="1"/>
          </p:cNvSpPr>
          <p:nvPr>
            <p:ph type="pic" sz="quarter" idx="28" hasCustomPrompt="1"/>
          </p:nvPr>
        </p:nvSpPr>
        <p:spPr>
          <a:xfrm>
            <a:off x="4547289" y="1881157"/>
            <a:ext cx="1088756" cy="1088756"/>
          </a:xfrm>
          <a:prstGeom prst="ellipse">
            <a:avLst/>
          </a:prstGeom>
          <a:solidFill>
            <a:srgbClr val="D8D2E1">
              <a:alpha val="0"/>
            </a:srgbClr>
          </a:solidFill>
        </p:spPr>
        <p:txBody>
          <a:bodyPr/>
          <a:lstStyle/>
          <a:p>
            <a:r>
              <a:rPr lang="en-US" dirty="0"/>
              <a:t> </a:t>
            </a:r>
          </a:p>
        </p:txBody>
      </p:sp>
      <p:sp>
        <p:nvSpPr>
          <p:cNvPr id="21" name="Picture Placeholder 10">
            <a:extLst>
              <a:ext uri="{FF2B5EF4-FFF2-40B4-BE49-F238E27FC236}">
                <a16:creationId xmlns:a16="http://schemas.microsoft.com/office/drawing/2014/main" id="{366C713C-B6A5-4347-9813-3915B3CD5715}"/>
              </a:ext>
            </a:extLst>
          </p:cNvPr>
          <p:cNvSpPr>
            <a:spLocks noGrp="1"/>
          </p:cNvSpPr>
          <p:nvPr>
            <p:ph type="pic" sz="quarter" idx="29" hasCustomPrompt="1"/>
          </p:nvPr>
        </p:nvSpPr>
        <p:spPr>
          <a:xfrm>
            <a:off x="8237546" y="1881157"/>
            <a:ext cx="1088756" cy="1088756"/>
          </a:xfrm>
          <a:prstGeom prst="ellipse">
            <a:avLst/>
          </a:prstGeom>
          <a:solidFill>
            <a:srgbClr val="D8D2E1">
              <a:alpha val="0"/>
            </a:srgbClr>
          </a:solidFill>
        </p:spPr>
        <p:txBody>
          <a:bodyPr/>
          <a:lstStyle/>
          <a:p>
            <a:r>
              <a:rPr lang="en-US" dirty="0"/>
              <a:t> </a:t>
            </a:r>
          </a:p>
        </p:txBody>
      </p:sp>
      <p:grpSp>
        <p:nvGrpSpPr>
          <p:cNvPr id="16" name="Group 15">
            <a:extLst>
              <a:ext uri="{FF2B5EF4-FFF2-40B4-BE49-F238E27FC236}">
                <a16:creationId xmlns:a16="http://schemas.microsoft.com/office/drawing/2014/main" id="{F6D5AC45-E77D-F845-A639-6C9B4054A0B7}"/>
              </a:ext>
            </a:extLst>
          </p:cNvPr>
          <p:cNvGrpSpPr/>
          <p:nvPr userDrawn="1"/>
        </p:nvGrpSpPr>
        <p:grpSpPr>
          <a:xfrm>
            <a:off x="0" y="5869173"/>
            <a:ext cx="12192000" cy="988828"/>
            <a:chOff x="11575" y="5869172"/>
            <a:chExt cx="12192000" cy="988828"/>
          </a:xfrm>
        </p:grpSpPr>
        <p:sp>
          <p:nvSpPr>
            <p:cNvPr id="17" name="Rectangle 16">
              <a:extLst>
                <a:ext uri="{FF2B5EF4-FFF2-40B4-BE49-F238E27FC236}">
                  <a16:creationId xmlns:a16="http://schemas.microsoft.com/office/drawing/2014/main" id="{4E65EFB1-A29B-A948-969F-B9362B6D5FD7}"/>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629E302F-6AE2-1641-9760-E80FD57191DB}"/>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23" name="Slide Number Placeholder 5">
            <a:extLst>
              <a:ext uri="{FF2B5EF4-FFF2-40B4-BE49-F238E27FC236}">
                <a16:creationId xmlns:a16="http://schemas.microsoft.com/office/drawing/2014/main" id="{D4DAE7EF-3819-DD48-A4E3-F98AC35B63D9}"/>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11699242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3 Icons Purple">
    <p:bg>
      <p:bgPr>
        <a:solidFill>
          <a:srgbClr val="50287D">
            <a:alpha val="30000"/>
          </a:srgbClr>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000D5B23-AC67-F548-8E08-C5175F8A2A38}"/>
              </a:ext>
            </a:extLst>
          </p:cNvPr>
          <p:cNvSpPr>
            <a:spLocks noGrp="1"/>
          </p:cNvSpPr>
          <p:nvPr>
            <p:ph type="title"/>
          </p:nvPr>
        </p:nvSpPr>
        <p:spPr>
          <a:xfrm>
            <a:off x="840260" y="770066"/>
            <a:ext cx="9750617"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34" name="Text Placeholder 15">
            <a:extLst>
              <a:ext uri="{FF2B5EF4-FFF2-40B4-BE49-F238E27FC236}">
                <a16:creationId xmlns:a16="http://schemas.microsoft.com/office/drawing/2014/main" id="{EDB6FE96-E788-2A47-88B4-2FFFFB20D3F1}"/>
              </a:ext>
            </a:extLst>
          </p:cNvPr>
          <p:cNvSpPr>
            <a:spLocks noGrp="1"/>
          </p:cNvSpPr>
          <p:nvPr>
            <p:ph type="body" sz="quarter" idx="10" hasCustomPrompt="1"/>
          </p:nvPr>
        </p:nvSpPr>
        <p:spPr>
          <a:xfrm>
            <a:off x="790836"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5" name="Text Placeholder 15">
            <a:extLst>
              <a:ext uri="{FF2B5EF4-FFF2-40B4-BE49-F238E27FC236}">
                <a16:creationId xmlns:a16="http://schemas.microsoft.com/office/drawing/2014/main" id="{9700A2A8-B4E2-FE42-90F0-5A267CBFF1DA}"/>
              </a:ext>
            </a:extLst>
          </p:cNvPr>
          <p:cNvSpPr>
            <a:spLocks noGrp="1"/>
          </p:cNvSpPr>
          <p:nvPr>
            <p:ph type="body" sz="quarter" idx="11" hasCustomPrompt="1"/>
          </p:nvPr>
        </p:nvSpPr>
        <p:spPr>
          <a:xfrm>
            <a:off x="790836"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36" name="Text Placeholder 15">
            <a:extLst>
              <a:ext uri="{FF2B5EF4-FFF2-40B4-BE49-F238E27FC236}">
                <a16:creationId xmlns:a16="http://schemas.microsoft.com/office/drawing/2014/main" id="{4792E86E-7738-ED45-B8E4-59718C9C1881}"/>
              </a:ext>
            </a:extLst>
          </p:cNvPr>
          <p:cNvSpPr>
            <a:spLocks noGrp="1"/>
          </p:cNvSpPr>
          <p:nvPr>
            <p:ph type="body" sz="quarter" idx="12" hasCustomPrompt="1"/>
          </p:nvPr>
        </p:nvSpPr>
        <p:spPr>
          <a:xfrm>
            <a:off x="4547288"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7" name="Text Placeholder 15">
            <a:extLst>
              <a:ext uri="{FF2B5EF4-FFF2-40B4-BE49-F238E27FC236}">
                <a16:creationId xmlns:a16="http://schemas.microsoft.com/office/drawing/2014/main" id="{5D7B9C68-6262-6240-AB97-BF61C61BE347}"/>
              </a:ext>
            </a:extLst>
          </p:cNvPr>
          <p:cNvSpPr>
            <a:spLocks noGrp="1"/>
          </p:cNvSpPr>
          <p:nvPr>
            <p:ph type="body" sz="quarter" idx="13" hasCustomPrompt="1"/>
          </p:nvPr>
        </p:nvSpPr>
        <p:spPr>
          <a:xfrm>
            <a:off x="4547288"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38" name="Text Placeholder 15">
            <a:extLst>
              <a:ext uri="{FF2B5EF4-FFF2-40B4-BE49-F238E27FC236}">
                <a16:creationId xmlns:a16="http://schemas.microsoft.com/office/drawing/2014/main" id="{43DB7AE1-D674-8F4D-99EA-00150EC4FA2A}"/>
              </a:ext>
            </a:extLst>
          </p:cNvPr>
          <p:cNvSpPr>
            <a:spLocks noGrp="1"/>
          </p:cNvSpPr>
          <p:nvPr>
            <p:ph type="body" sz="quarter" idx="14" hasCustomPrompt="1"/>
          </p:nvPr>
        </p:nvSpPr>
        <p:spPr>
          <a:xfrm>
            <a:off x="8275381"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9" name="Text Placeholder 15">
            <a:extLst>
              <a:ext uri="{FF2B5EF4-FFF2-40B4-BE49-F238E27FC236}">
                <a16:creationId xmlns:a16="http://schemas.microsoft.com/office/drawing/2014/main" id="{852133A2-82F8-CB4A-9EA3-F096A08C32F7}"/>
              </a:ext>
            </a:extLst>
          </p:cNvPr>
          <p:cNvSpPr>
            <a:spLocks noGrp="1"/>
          </p:cNvSpPr>
          <p:nvPr>
            <p:ph type="body" sz="quarter" idx="15" hasCustomPrompt="1"/>
          </p:nvPr>
        </p:nvSpPr>
        <p:spPr>
          <a:xfrm>
            <a:off x="8275381"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19" name="Picture Placeholder 10">
            <a:extLst>
              <a:ext uri="{FF2B5EF4-FFF2-40B4-BE49-F238E27FC236}">
                <a16:creationId xmlns:a16="http://schemas.microsoft.com/office/drawing/2014/main" id="{EFA77D48-E210-9945-B16F-B8D803E0432C}"/>
              </a:ext>
            </a:extLst>
          </p:cNvPr>
          <p:cNvSpPr>
            <a:spLocks noGrp="1"/>
          </p:cNvSpPr>
          <p:nvPr>
            <p:ph type="pic" sz="quarter" idx="27" hasCustomPrompt="1"/>
          </p:nvPr>
        </p:nvSpPr>
        <p:spPr>
          <a:xfrm>
            <a:off x="790837" y="1881157"/>
            <a:ext cx="1088756" cy="1088756"/>
          </a:xfrm>
          <a:prstGeom prst="ellipse">
            <a:avLst/>
          </a:prstGeom>
          <a:solidFill>
            <a:srgbClr val="D8D2E1">
              <a:alpha val="0"/>
            </a:srgbClr>
          </a:solidFill>
        </p:spPr>
        <p:txBody>
          <a:bodyPr/>
          <a:lstStyle/>
          <a:p>
            <a:r>
              <a:rPr lang="en-US" dirty="0"/>
              <a:t> </a:t>
            </a:r>
          </a:p>
        </p:txBody>
      </p:sp>
      <p:sp>
        <p:nvSpPr>
          <p:cNvPr id="20" name="Picture Placeholder 10">
            <a:extLst>
              <a:ext uri="{FF2B5EF4-FFF2-40B4-BE49-F238E27FC236}">
                <a16:creationId xmlns:a16="http://schemas.microsoft.com/office/drawing/2014/main" id="{97A40403-DC70-064C-A437-97127BFEA61B}"/>
              </a:ext>
            </a:extLst>
          </p:cNvPr>
          <p:cNvSpPr>
            <a:spLocks noGrp="1"/>
          </p:cNvSpPr>
          <p:nvPr>
            <p:ph type="pic" sz="quarter" idx="28" hasCustomPrompt="1"/>
          </p:nvPr>
        </p:nvSpPr>
        <p:spPr>
          <a:xfrm>
            <a:off x="4547289" y="1881157"/>
            <a:ext cx="1088756" cy="1088756"/>
          </a:xfrm>
          <a:prstGeom prst="ellipse">
            <a:avLst/>
          </a:prstGeom>
          <a:solidFill>
            <a:srgbClr val="D8D2E1">
              <a:alpha val="0"/>
            </a:srgbClr>
          </a:solidFill>
        </p:spPr>
        <p:txBody>
          <a:bodyPr/>
          <a:lstStyle/>
          <a:p>
            <a:r>
              <a:rPr lang="en-US" dirty="0"/>
              <a:t> </a:t>
            </a:r>
          </a:p>
        </p:txBody>
      </p:sp>
      <p:sp>
        <p:nvSpPr>
          <p:cNvPr id="21" name="Picture Placeholder 10">
            <a:extLst>
              <a:ext uri="{FF2B5EF4-FFF2-40B4-BE49-F238E27FC236}">
                <a16:creationId xmlns:a16="http://schemas.microsoft.com/office/drawing/2014/main" id="{4A974613-0C6B-3F41-91E6-FE19FE8C8260}"/>
              </a:ext>
            </a:extLst>
          </p:cNvPr>
          <p:cNvSpPr>
            <a:spLocks noGrp="1"/>
          </p:cNvSpPr>
          <p:nvPr>
            <p:ph type="pic" sz="quarter" idx="29" hasCustomPrompt="1"/>
          </p:nvPr>
        </p:nvSpPr>
        <p:spPr>
          <a:xfrm>
            <a:off x="8237546" y="1881157"/>
            <a:ext cx="1088756" cy="1088756"/>
          </a:xfrm>
          <a:prstGeom prst="ellipse">
            <a:avLst/>
          </a:prstGeom>
          <a:solidFill>
            <a:srgbClr val="D8D2E1">
              <a:alpha val="0"/>
            </a:srgbClr>
          </a:solidFill>
        </p:spPr>
        <p:txBody>
          <a:bodyPr/>
          <a:lstStyle/>
          <a:p>
            <a:r>
              <a:rPr lang="en-US" dirty="0"/>
              <a:t> </a:t>
            </a:r>
          </a:p>
        </p:txBody>
      </p:sp>
      <p:grpSp>
        <p:nvGrpSpPr>
          <p:cNvPr id="16" name="Group 15">
            <a:extLst>
              <a:ext uri="{FF2B5EF4-FFF2-40B4-BE49-F238E27FC236}">
                <a16:creationId xmlns:a16="http://schemas.microsoft.com/office/drawing/2014/main" id="{6745DBE8-A263-574F-94E4-71A2302DBA5B}"/>
              </a:ext>
            </a:extLst>
          </p:cNvPr>
          <p:cNvGrpSpPr/>
          <p:nvPr userDrawn="1"/>
        </p:nvGrpSpPr>
        <p:grpSpPr>
          <a:xfrm>
            <a:off x="0" y="5869173"/>
            <a:ext cx="12192000" cy="988828"/>
            <a:chOff x="11575" y="5869172"/>
            <a:chExt cx="12192000" cy="988828"/>
          </a:xfrm>
        </p:grpSpPr>
        <p:sp>
          <p:nvSpPr>
            <p:cNvPr id="17" name="Rectangle 16">
              <a:extLst>
                <a:ext uri="{FF2B5EF4-FFF2-40B4-BE49-F238E27FC236}">
                  <a16:creationId xmlns:a16="http://schemas.microsoft.com/office/drawing/2014/main" id="{1C22ACD5-54D9-E54C-9ACA-B319D8D8BCE2}"/>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A8B5AF12-F37F-6440-8560-FB679AB360DB}"/>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24" name="Slide Number Placeholder 5">
            <a:extLst>
              <a:ext uri="{FF2B5EF4-FFF2-40B4-BE49-F238E27FC236}">
                <a16:creationId xmlns:a16="http://schemas.microsoft.com/office/drawing/2014/main" id="{DA9BA3A2-6E18-D441-9CC1-7BF7B4AAE193}"/>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22949002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 Icons Light Blue">
    <p:bg>
      <p:bgPr>
        <a:solidFill>
          <a:srgbClr val="A7DBF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62564E8-1B66-EF43-8907-57AC8EB6C8A7}"/>
              </a:ext>
            </a:extLst>
          </p:cNvPr>
          <p:cNvSpPr>
            <a:spLocks noGrp="1"/>
          </p:cNvSpPr>
          <p:nvPr>
            <p:ph type="title"/>
          </p:nvPr>
        </p:nvSpPr>
        <p:spPr>
          <a:xfrm>
            <a:off x="840260" y="770066"/>
            <a:ext cx="9750617"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31" name="Text Placeholder 15">
            <a:extLst>
              <a:ext uri="{FF2B5EF4-FFF2-40B4-BE49-F238E27FC236}">
                <a16:creationId xmlns:a16="http://schemas.microsoft.com/office/drawing/2014/main" id="{374EC71D-AE24-1A49-B7A4-89233728876E}"/>
              </a:ext>
            </a:extLst>
          </p:cNvPr>
          <p:cNvSpPr>
            <a:spLocks noGrp="1"/>
          </p:cNvSpPr>
          <p:nvPr>
            <p:ph type="body" sz="quarter" idx="10" hasCustomPrompt="1"/>
          </p:nvPr>
        </p:nvSpPr>
        <p:spPr>
          <a:xfrm>
            <a:off x="790836"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2" name="Text Placeholder 15">
            <a:extLst>
              <a:ext uri="{FF2B5EF4-FFF2-40B4-BE49-F238E27FC236}">
                <a16:creationId xmlns:a16="http://schemas.microsoft.com/office/drawing/2014/main" id="{A98540D3-B244-F74D-98D8-85DE4061C6EB}"/>
              </a:ext>
            </a:extLst>
          </p:cNvPr>
          <p:cNvSpPr>
            <a:spLocks noGrp="1"/>
          </p:cNvSpPr>
          <p:nvPr>
            <p:ph type="body" sz="quarter" idx="11" hasCustomPrompt="1"/>
          </p:nvPr>
        </p:nvSpPr>
        <p:spPr>
          <a:xfrm>
            <a:off x="790836"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33" name="Text Placeholder 15">
            <a:extLst>
              <a:ext uri="{FF2B5EF4-FFF2-40B4-BE49-F238E27FC236}">
                <a16:creationId xmlns:a16="http://schemas.microsoft.com/office/drawing/2014/main" id="{D87CDEA5-733F-E544-A059-F4D96EFF629A}"/>
              </a:ext>
            </a:extLst>
          </p:cNvPr>
          <p:cNvSpPr>
            <a:spLocks noGrp="1"/>
          </p:cNvSpPr>
          <p:nvPr>
            <p:ph type="body" sz="quarter" idx="12" hasCustomPrompt="1"/>
          </p:nvPr>
        </p:nvSpPr>
        <p:spPr>
          <a:xfrm>
            <a:off x="4547288"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4" name="Text Placeholder 15">
            <a:extLst>
              <a:ext uri="{FF2B5EF4-FFF2-40B4-BE49-F238E27FC236}">
                <a16:creationId xmlns:a16="http://schemas.microsoft.com/office/drawing/2014/main" id="{47E407AA-9575-FE4A-80A2-DBCCA3DBD0A9}"/>
              </a:ext>
            </a:extLst>
          </p:cNvPr>
          <p:cNvSpPr>
            <a:spLocks noGrp="1"/>
          </p:cNvSpPr>
          <p:nvPr>
            <p:ph type="body" sz="quarter" idx="13" hasCustomPrompt="1"/>
          </p:nvPr>
        </p:nvSpPr>
        <p:spPr>
          <a:xfrm>
            <a:off x="4547288"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35" name="Text Placeholder 15">
            <a:extLst>
              <a:ext uri="{FF2B5EF4-FFF2-40B4-BE49-F238E27FC236}">
                <a16:creationId xmlns:a16="http://schemas.microsoft.com/office/drawing/2014/main" id="{B1EA51F4-AD3B-A343-B092-D2630A86733E}"/>
              </a:ext>
            </a:extLst>
          </p:cNvPr>
          <p:cNvSpPr>
            <a:spLocks noGrp="1"/>
          </p:cNvSpPr>
          <p:nvPr>
            <p:ph type="body" sz="quarter" idx="14" hasCustomPrompt="1"/>
          </p:nvPr>
        </p:nvSpPr>
        <p:spPr>
          <a:xfrm>
            <a:off x="8275381"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6" name="Text Placeholder 15">
            <a:extLst>
              <a:ext uri="{FF2B5EF4-FFF2-40B4-BE49-F238E27FC236}">
                <a16:creationId xmlns:a16="http://schemas.microsoft.com/office/drawing/2014/main" id="{0D7CF661-7CF8-F14C-8F93-37C098366EB5}"/>
              </a:ext>
            </a:extLst>
          </p:cNvPr>
          <p:cNvSpPr>
            <a:spLocks noGrp="1"/>
          </p:cNvSpPr>
          <p:nvPr>
            <p:ph type="body" sz="quarter" idx="15" hasCustomPrompt="1"/>
          </p:nvPr>
        </p:nvSpPr>
        <p:spPr>
          <a:xfrm>
            <a:off x="8275381"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13" name="Picture Placeholder 10">
            <a:extLst>
              <a:ext uri="{FF2B5EF4-FFF2-40B4-BE49-F238E27FC236}">
                <a16:creationId xmlns:a16="http://schemas.microsoft.com/office/drawing/2014/main" id="{34D5F7A1-B76A-C648-B51E-EE58F25D4775}"/>
              </a:ext>
            </a:extLst>
          </p:cNvPr>
          <p:cNvSpPr>
            <a:spLocks noGrp="1"/>
          </p:cNvSpPr>
          <p:nvPr>
            <p:ph type="pic" sz="quarter" idx="27" hasCustomPrompt="1"/>
          </p:nvPr>
        </p:nvSpPr>
        <p:spPr>
          <a:xfrm>
            <a:off x="790837" y="1881157"/>
            <a:ext cx="1088756" cy="1088756"/>
          </a:xfrm>
          <a:prstGeom prst="ellipse">
            <a:avLst/>
          </a:prstGeom>
          <a:solidFill>
            <a:srgbClr val="D8D2E1">
              <a:alpha val="0"/>
            </a:srgbClr>
          </a:solidFill>
        </p:spPr>
        <p:txBody>
          <a:bodyPr/>
          <a:lstStyle/>
          <a:p>
            <a:r>
              <a:rPr lang="en-US" dirty="0"/>
              <a:t> </a:t>
            </a:r>
          </a:p>
        </p:txBody>
      </p:sp>
      <p:sp>
        <p:nvSpPr>
          <p:cNvPr id="14" name="Picture Placeholder 10">
            <a:extLst>
              <a:ext uri="{FF2B5EF4-FFF2-40B4-BE49-F238E27FC236}">
                <a16:creationId xmlns:a16="http://schemas.microsoft.com/office/drawing/2014/main" id="{3A16DC83-95D3-8B48-B014-B0DA046D7B13}"/>
              </a:ext>
            </a:extLst>
          </p:cNvPr>
          <p:cNvSpPr>
            <a:spLocks noGrp="1"/>
          </p:cNvSpPr>
          <p:nvPr>
            <p:ph type="pic" sz="quarter" idx="28" hasCustomPrompt="1"/>
          </p:nvPr>
        </p:nvSpPr>
        <p:spPr>
          <a:xfrm>
            <a:off x="4547289" y="1881157"/>
            <a:ext cx="1088756" cy="1088756"/>
          </a:xfrm>
          <a:prstGeom prst="ellipse">
            <a:avLst/>
          </a:prstGeom>
          <a:solidFill>
            <a:srgbClr val="D8D2E1">
              <a:alpha val="0"/>
            </a:srgbClr>
          </a:solidFill>
        </p:spPr>
        <p:txBody>
          <a:bodyPr/>
          <a:lstStyle/>
          <a:p>
            <a:r>
              <a:rPr lang="en-US" dirty="0"/>
              <a:t> </a:t>
            </a:r>
          </a:p>
        </p:txBody>
      </p:sp>
      <p:sp>
        <p:nvSpPr>
          <p:cNvPr id="15" name="Picture Placeholder 10">
            <a:extLst>
              <a:ext uri="{FF2B5EF4-FFF2-40B4-BE49-F238E27FC236}">
                <a16:creationId xmlns:a16="http://schemas.microsoft.com/office/drawing/2014/main" id="{9457C34B-77F4-3143-B2E0-D7804A28A82B}"/>
              </a:ext>
            </a:extLst>
          </p:cNvPr>
          <p:cNvSpPr>
            <a:spLocks noGrp="1"/>
          </p:cNvSpPr>
          <p:nvPr>
            <p:ph type="pic" sz="quarter" idx="29" hasCustomPrompt="1"/>
          </p:nvPr>
        </p:nvSpPr>
        <p:spPr>
          <a:xfrm>
            <a:off x="8237546" y="1881157"/>
            <a:ext cx="1088756" cy="1088756"/>
          </a:xfrm>
          <a:prstGeom prst="ellipse">
            <a:avLst/>
          </a:prstGeom>
          <a:solidFill>
            <a:srgbClr val="D8D2E1">
              <a:alpha val="0"/>
            </a:srgbClr>
          </a:solidFill>
        </p:spPr>
        <p:txBody>
          <a:bodyPr/>
          <a:lstStyle/>
          <a:p>
            <a:r>
              <a:rPr lang="en-US" dirty="0"/>
              <a:t> </a:t>
            </a:r>
          </a:p>
        </p:txBody>
      </p:sp>
    </p:spTree>
    <p:extLst>
      <p:ext uri="{BB962C8B-B14F-4D97-AF65-F5344CB8AC3E}">
        <p14:creationId xmlns:p14="http://schemas.microsoft.com/office/powerpoint/2010/main" val="16817190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 Icons Orange">
    <p:bg>
      <p:bgPr>
        <a:solidFill>
          <a:srgbClr val="E8954C"/>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62564E8-1B66-EF43-8907-57AC8EB6C8A7}"/>
              </a:ext>
            </a:extLst>
          </p:cNvPr>
          <p:cNvSpPr>
            <a:spLocks noGrp="1"/>
          </p:cNvSpPr>
          <p:nvPr>
            <p:ph type="title"/>
          </p:nvPr>
        </p:nvSpPr>
        <p:spPr>
          <a:xfrm>
            <a:off x="840260" y="770066"/>
            <a:ext cx="9750617"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31" name="Text Placeholder 15">
            <a:extLst>
              <a:ext uri="{FF2B5EF4-FFF2-40B4-BE49-F238E27FC236}">
                <a16:creationId xmlns:a16="http://schemas.microsoft.com/office/drawing/2014/main" id="{374EC71D-AE24-1A49-B7A4-89233728876E}"/>
              </a:ext>
            </a:extLst>
          </p:cNvPr>
          <p:cNvSpPr>
            <a:spLocks noGrp="1"/>
          </p:cNvSpPr>
          <p:nvPr>
            <p:ph type="body" sz="quarter" idx="10" hasCustomPrompt="1"/>
          </p:nvPr>
        </p:nvSpPr>
        <p:spPr>
          <a:xfrm>
            <a:off x="790836"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2" name="Text Placeholder 15">
            <a:extLst>
              <a:ext uri="{FF2B5EF4-FFF2-40B4-BE49-F238E27FC236}">
                <a16:creationId xmlns:a16="http://schemas.microsoft.com/office/drawing/2014/main" id="{A98540D3-B244-F74D-98D8-85DE4061C6EB}"/>
              </a:ext>
            </a:extLst>
          </p:cNvPr>
          <p:cNvSpPr>
            <a:spLocks noGrp="1"/>
          </p:cNvSpPr>
          <p:nvPr>
            <p:ph type="body" sz="quarter" idx="11" hasCustomPrompt="1"/>
          </p:nvPr>
        </p:nvSpPr>
        <p:spPr>
          <a:xfrm>
            <a:off x="790836"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33" name="Text Placeholder 15">
            <a:extLst>
              <a:ext uri="{FF2B5EF4-FFF2-40B4-BE49-F238E27FC236}">
                <a16:creationId xmlns:a16="http://schemas.microsoft.com/office/drawing/2014/main" id="{D87CDEA5-733F-E544-A059-F4D96EFF629A}"/>
              </a:ext>
            </a:extLst>
          </p:cNvPr>
          <p:cNvSpPr>
            <a:spLocks noGrp="1"/>
          </p:cNvSpPr>
          <p:nvPr>
            <p:ph type="body" sz="quarter" idx="12" hasCustomPrompt="1"/>
          </p:nvPr>
        </p:nvSpPr>
        <p:spPr>
          <a:xfrm>
            <a:off x="4547288"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4" name="Text Placeholder 15">
            <a:extLst>
              <a:ext uri="{FF2B5EF4-FFF2-40B4-BE49-F238E27FC236}">
                <a16:creationId xmlns:a16="http://schemas.microsoft.com/office/drawing/2014/main" id="{47E407AA-9575-FE4A-80A2-DBCCA3DBD0A9}"/>
              </a:ext>
            </a:extLst>
          </p:cNvPr>
          <p:cNvSpPr>
            <a:spLocks noGrp="1"/>
          </p:cNvSpPr>
          <p:nvPr>
            <p:ph type="body" sz="quarter" idx="13" hasCustomPrompt="1"/>
          </p:nvPr>
        </p:nvSpPr>
        <p:spPr>
          <a:xfrm>
            <a:off x="4547288"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35" name="Text Placeholder 15">
            <a:extLst>
              <a:ext uri="{FF2B5EF4-FFF2-40B4-BE49-F238E27FC236}">
                <a16:creationId xmlns:a16="http://schemas.microsoft.com/office/drawing/2014/main" id="{B1EA51F4-AD3B-A343-B092-D2630A86733E}"/>
              </a:ext>
            </a:extLst>
          </p:cNvPr>
          <p:cNvSpPr>
            <a:spLocks noGrp="1"/>
          </p:cNvSpPr>
          <p:nvPr>
            <p:ph type="body" sz="quarter" idx="14" hasCustomPrompt="1"/>
          </p:nvPr>
        </p:nvSpPr>
        <p:spPr>
          <a:xfrm>
            <a:off x="8275381"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6" name="Text Placeholder 15">
            <a:extLst>
              <a:ext uri="{FF2B5EF4-FFF2-40B4-BE49-F238E27FC236}">
                <a16:creationId xmlns:a16="http://schemas.microsoft.com/office/drawing/2014/main" id="{0D7CF661-7CF8-F14C-8F93-37C098366EB5}"/>
              </a:ext>
            </a:extLst>
          </p:cNvPr>
          <p:cNvSpPr>
            <a:spLocks noGrp="1"/>
          </p:cNvSpPr>
          <p:nvPr>
            <p:ph type="body" sz="quarter" idx="15" hasCustomPrompt="1"/>
          </p:nvPr>
        </p:nvSpPr>
        <p:spPr>
          <a:xfrm>
            <a:off x="8275381"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13" name="Picture Placeholder 10">
            <a:extLst>
              <a:ext uri="{FF2B5EF4-FFF2-40B4-BE49-F238E27FC236}">
                <a16:creationId xmlns:a16="http://schemas.microsoft.com/office/drawing/2014/main" id="{34D5F7A1-B76A-C648-B51E-EE58F25D4775}"/>
              </a:ext>
            </a:extLst>
          </p:cNvPr>
          <p:cNvSpPr>
            <a:spLocks noGrp="1"/>
          </p:cNvSpPr>
          <p:nvPr>
            <p:ph type="pic" sz="quarter" idx="27" hasCustomPrompt="1"/>
          </p:nvPr>
        </p:nvSpPr>
        <p:spPr>
          <a:xfrm>
            <a:off x="790837" y="1881157"/>
            <a:ext cx="1088756" cy="1088756"/>
          </a:xfrm>
          <a:prstGeom prst="ellipse">
            <a:avLst/>
          </a:prstGeom>
          <a:solidFill>
            <a:srgbClr val="D8D2E1">
              <a:alpha val="0"/>
            </a:srgbClr>
          </a:solidFill>
        </p:spPr>
        <p:txBody>
          <a:bodyPr/>
          <a:lstStyle/>
          <a:p>
            <a:r>
              <a:rPr lang="en-US" dirty="0"/>
              <a:t> </a:t>
            </a:r>
          </a:p>
        </p:txBody>
      </p:sp>
      <p:sp>
        <p:nvSpPr>
          <p:cNvPr id="14" name="Picture Placeholder 10">
            <a:extLst>
              <a:ext uri="{FF2B5EF4-FFF2-40B4-BE49-F238E27FC236}">
                <a16:creationId xmlns:a16="http://schemas.microsoft.com/office/drawing/2014/main" id="{3A16DC83-95D3-8B48-B014-B0DA046D7B13}"/>
              </a:ext>
            </a:extLst>
          </p:cNvPr>
          <p:cNvSpPr>
            <a:spLocks noGrp="1"/>
          </p:cNvSpPr>
          <p:nvPr>
            <p:ph type="pic" sz="quarter" idx="28" hasCustomPrompt="1"/>
          </p:nvPr>
        </p:nvSpPr>
        <p:spPr>
          <a:xfrm>
            <a:off x="4547289" y="1881157"/>
            <a:ext cx="1088756" cy="1088756"/>
          </a:xfrm>
          <a:prstGeom prst="ellipse">
            <a:avLst/>
          </a:prstGeom>
          <a:solidFill>
            <a:srgbClr val="D8D2E1">
              <a:alpha val="0"/>
            </a:srgbClr>
          </a:solidFill>
        </p:spPr>
        <p:txBody>
          <a:bodyPr/>
          <a:lstStyle/>
          <a:p>
            <a:r>
              <a:rPr lang="en-US" dirty="0"/>
              <a:t> </a:t>
            </a:r>
          </a:p>
        </p:txBody>
      </p:sp>
      <p:sp>
        <p:nvSpPr>
          <p:cNvPr id="15" name="Picture Placeholder 10">
            <a:extLst>
              <a:ext uri="{FF2B5EF4-FFF2-40B4-BE49-F238E27FC236}">
                <a16:creationId xmlns:a16="http://schemas.microsoft.com/office/drawing/2014/main" id="{9457C34B-77F4-3143-B2E0-D7804A28A82B}"/>
              </a:ext>
            </a:extLst>
          </p:cNvPr>
          <p:cNvSpPr>
            <a:spLocks noGrp="1"/>
          </p:cNvSpPr>
          <p:nvPr>
            <p:ph type="pic" sz="quarter" idx="29" hasCustomPrompt="1"/>
          </p:nvPr>
        </p:nvSpPr>
        <p:spPr>
          <a:xfrm>
            <a:off x="8237546" y="1881157"/>
            <a:ext cx="1088756" cy="1088756"/>
          </a:xfrm>
          <a:prstGeom prst="ellipse">
            <a:avLst/>
          </a:prstGeom>
          <a:solidFill>
            <a:srgbClr val="D8D2E1">
              <a:alpha val="0"/>
            </a:srgbClr>
          </a:solidFill>
        </p:spPr>
        <p:txBody>
          <a:bodyPr/>
          <a:lstStyle/>
          <a:p>
            <a:r>
              <a:rPr lang="en-US" dirty="0"/>
              <a:t> </a:t>
            </a:r>
          </a:p>
        </p:txBody>
      </p:sp>
    </p:spTree>
    <p:extLst>
      <p:ext uri="{BB962C8B-B14F-4D97-AF65-F5344CB8AC3E}">
        <p14:creationId xmlns:p14="http://schemas.microsoft.com/office/powerpoint/2010/main" val="23770710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Intro + 3 Icons White">
    <p:bg>
      <p:bgPr>
        <a:solidFill>
          <a:schemeClr val="bg1"/>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A9D9638-7102-2844-81B2-35881FEBE457}"/>
              </a:ext>
            </a:extLst>
          </p:cNvPr>
          <p:cNvSpPr>
            <a:spLocks noGrp="1"/>
          </p:cNvSpPr>
          <p:nvPr>
            <p:ph type="title"/>
          </p:nvPr>
        </p:nvSpPr>
        <p:spPr>
          <a:xfrm>
            <a:off x="825677" y="770066"/>
            <a:ext cx="5389772"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6" name="Text Placeholder 11">
            <a:extLst>
              <a:ext uri="{FF2B5EF4-FFF2-40B4-BE49-F238E27FC236}">
                <a16:creationId xmlns:a16="http://schemas.microsoft.com/office/drawing/2014/main" id="{6E90534E-3D77-F447-B099-6C9C53A5355E}"/>
              </a:ext>
            </a:extLst>
          </p:cNvPr>
          <p:cNvSpPr>
            <a:spLocks noGrp="1"/>
          </p:cNvSpPr>
          <p:nvPr>
            <p:ph type="body" sz="quarter" idx="14"/>
          </p:nvPr>
        </p:nvSpPr>
        <p:spPr>
          <a:xfrm>
            <a:off x="825677" y="2322513"/>
            <a:ext cx="5389772" cy="909160"/>
          </a:xfrm>
        </p:spPr>
        <p:txBody>
          <a:bodyPr wrap="square">
            <a:spAutoFit/>
          </a:bodyPr>
          <a:lstStyle>
            <a:lvl1pPr marL="0" indent="0">
              <a:lnSpc>
                <a:spcPts val="3000"/>
              </a:lnSpc>
              <a:buNone/>
              <a:defRPr sz="2400"/>
            </a:lvl1pPr>
            <a:lvl2pPr>
              <a:lnSpc>
                <a:spcPts val="3000"/>
              </a:lnSpc>
              <a:defRPr sz="2400"/>
            </a:lvl2pPr>
          </a:lstStyle>
          <a:p>
            <a:pPr lvl="0"/>
            <a:r>
              <a:rPr lang="en-US" dirty="0"/>
              <a:t>Click to edit Master text styles</a:t>
            </a:r>
          </a:p>
          <a:p>
            <a:pPr lvl="1"/>
            <a:r>
              <a:rPr lang="en-US" dirty="0"/>
              <a:t>Second level</a:t>
            </a:r>
          </a:p>
        </p:txBody>
      </p:sp>
      <p:sp>
        <p:nvSpPr>
          <p:cNvPr id="18" name="Text Placeholder 15">
            <a:extLst>
              <a:ext uri="{FF2B5EF4-FFF2-40B4-BE49-F238E27FC236}">
                <a16:creationId xmlns:a16="http://schemas.microsoft.com/office/drawing/2014/main" id="{07A8C9CD-FB52-6545-92F4-74FE2E738A0C}"/>
              </a:ext>
            </a:extLst>
          </p:cNvPr>
          <p:cNvSpPr>
            <a:spLocks noGrp="1"/>
          </p:cNvSpPr>
          <p:nvPr>
            <p:ph type="body" sz="quarter" idx="17" hasCustomPrompt="1"/>
          </p:nvPr>
        </p:nvSpPr>
        <p:spPr>
          <a:xfrm>
            <a:off x="7941277" y="435835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19" name="Text Placeholder 15">
            <a:extLst>
              <a:ext uri="{FF2B5EF4-FFF2-40B4-BE49-F238E27FC236}">
                <a16:creationId xmlns:a16="http://schemas.microsoft.com/office/drawing/2014/main" id="{6D10C33E-4292-6240-BECE-2E070D2C5C4F}"/>
              </a:ext>
            </a:extLst>
          </p:cNvPr>
          <p:cNvSpPr>
            <a:spLocks noGrp="1"/>
          </p:cNvSpPr>
          <p:nvPr>
            <p:ph type="body" sz="quarter" idx="18" hasCustomPrompt="1"/>
          </p:nvPr>
        </p:nvSpPr>
        <p:spPr>
          <a:xfrm>
            <a:off x="7941276" y="475077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31" name="Text Placeholder 15">
            <a:extLst>
              <a:ext uri="{FF2B5EF4-FFF2-40B4-BE49-F238E27FC236}">
                <a16:creationId xmlns:a16="http://schemas.microsoft.com/office/drawing/2014/main" id="{F697BC52-FE05-ED48-8C25-3A2A71E73E0D}"/>
              </a:ext>
            </a:extLst>
          </p:cNvPr>
          <p:cNvSpPr>
            <a:spLocks noGrp="1"/>
          </p:cNvSpPr>
          <p:nvPr>
            <p:ph type="body" sz="quarter" idx="19" hasCustomPrompt="1"/>
          </p:nvPr>
        </p:nvSpPr>
        <p:spPr>
          <a:xfrm>
            <a:off x="7941277" y="258951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32" name="Text Placeholder 15">
            <a:extLst>
              <a:ext uri="{FF2B5EF4-FFF2-40B4-BE49-F238E27FC236}">
                <a16:creationId xmlns:a16="http://schemas.microsoft.com/office/drawing/2014/main" id="{4DD88731-7FEF-744D-A29A-599EDF005E39}"/>
              </a:ext>
            </a:extLst>
          </p:cNvPr>
          <p:cNvSpPr>
            <a:spLocks noGrp="1"/>
          </p:cNvSpPr>
          <p:nvPr>
            <p:ph type="body" sz="quarter" idx="20" hasCustomPrompt="1"/>
          </p:nvPr>
        </p:nvSpPr>
        <p:spPr>
          <a:xfrm>
            <a:off x="7941276" y="298193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34" name="Text Placeholder 15">
            <a:extLst>
              <a:ext uri="{FF2B5EF4-FFF2-40B4-BE49-F238E27FC236}">
                <a16:creationId xmlns:a16="http://schemas.microsoft.com/office/drawing/2014/main" id="{B0ADC35F-234C-8F46-BEBD-9F2E98DF3695}"/>
              </a:ext>
            </a:extLst>
          </p:cNvPr>
          <p:cNvSpPr>
            <a:spLocks noGrp="1"/>
          </p:cNvSpPr>
          <p:nvPr>
            <p:ph type="body" sz="quarter" idx="21" hasCustomPrompt="1"/>
          </p:nvPr>
        </p:nvSpPr>
        <p:spPr>
          <a:xfrm>
            <a:off x="7941277" y="76071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35" name="Text Placeholder 15">
            <a:extLst>
              <a:ext uri="{FF2B5EF4-FFF2-40B4-BE49-F238E27FC236}">
                <a16:creationId xmlns:a16="http://schemas.microsoft.com/office/drawing/2014/main" id="{70F3BE66-3535-ED42-887A-7A2926EB892B}"/>
              </a:ext>
            </a:extLst>
          </p:cNvPr>
          <p:cNvSpPr>
            <a:spLocks noGrp="1"/>
          </p:cNvSpPr>
          <p:nvPr>
            <p:ph type="body" sz="quarter" idx="22" hasCustomPrompt="1"/>
          </p:nvPr>
        </p:nvSpPr>
        <p:spPr>
          <a:xfrm>
            <a:off x="7941276" y="115313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21" name="Picture Placeholder 10">
            <a:extLst>
              <a:ext uri="{FF2B5EF4-FFF2-40B4-BE49-F238E27FC236}">
                <a16:creationId xmlns:a16="http://schemas.microsoft.com/office/drawing/2014/main" id="{00BECC53-77BE-BE41-A2DF-84C793B9135A}"/>
              </a:ext>
            </a:extLst>
          </p:cNvPr>
          <p:cNvSpPr>
            <a:spLocks noGrp="1"/>
          </p:cNvSpPr>
          <p:nvPr>
            <p:ph type="pic" sz="quarter" idx="27" hasCustomPrompt="1"/>
          </p:nvPr>
        </p:nvSpPr>
        <p:spPr>
          <a:xfrm>
            <a:off x="6631461" y="754885"/>
            <a:ext cx="1088756" cy="1088756"/>
          </a:xfrm>
          <a:prstGeom prst="ellipse">
            <a:avLst/>
          </a:prstGeom>
          <a:solidFill>
            <a:srgbClr val="D8D2E1">
              <a:alpha val="0"/>
            </a:srgbClr>
          </a:solidFill>
        </p:spPr>
        <p:txBody>
          <a:bodyPr/>
          <a:lstStyle/>
          <a:p>
            <a:r>
              <a:rPr lang="en-US" dirty="0"/>
              <a:t> </a:t>
            </a:r>
          </a:p>
        </p:txBody>
      </p:sp>
      <p:sp>
        <p:nvSpPr>
          <p:cNvPr id="22" name="Picture Placeholder 10">
            <a:extLst>
              <a:ext uri="{FF2B5EF4-FFF2-40B4-BE49-F238E27FC236}">
                <a16:creationId xmlns:a16="http://schemas.microsoft.com/office/drawing/2014/main" id="{9759646C-1B8D-0748-A8AD-9A12AD0473EC}"/>
              </a:ext>
            </a:extLst>
          </p:cNvPr>
          <p:cNvSpPr>
            <a:spLocks noGrp="1"/>
          </p:cNvSpPr>
          <p:nvPr>
            <p:ph type="pic" sz="quarter" idx="28" hasCustomPrompt="1"/>
          </p:nvPr>
        </p:nvSpPr>
        <p:spPr>
          <a:xfrm>
            <a:off x="6631461" y="2556618"/>
            <a:ext cx="1088756" cy="1088756"/>
          </a:xfrm>
          <a:prstGeom prst="ellipse">
            <a:avLst/>
          </a:prstGeom>
          <a:solidFill>
            <a:srgbClr val="D8D2E1">
              <a:alpha val="0"/>
            </a:srgbClr>
          </a:solidFill>
        </p:spPr>
        <p:txBody>
          <a:bodyPr/>
          <a:lstStyle/>
          <a:p>
            <a:r>
              <a:rPr lang="en-US" dirty="0"/>
              <a:t> </a:t>
            </a:r>
          </a:p>
        </p:txBody>
      </p:sp>
      <p:sp>
        <p:nvSpPr>
          <p:cNvPr id="23" name="Picture Placeholder 10">
            <a:extLst>
              <a:ext uri="{FF2B5EF4-FFF2-40B4-BE49-F238E27FC236}">
                <a16:creationId xmlns:a16="http://schemas.microsoft.com/office/drawing/2014/main" id="{11D3DB13-0440-7D41-9A22-BBCECCAAB95F}"/>
              </a:ext>
            </a:extLst>
          </p:cNvPr>
          <p:cNvSpPr>
            <a:spLocks noGrp="1"/>
          </p:cNvSpPr>
          <p:nvPr>
            <p:ph type="pic" sz="quarter" idx="29" hasCustomPrompt="1"/>
          </p:nvPr>
        </p:nvSpPr>
        <p:spPr>
          <a:xfrm>
            <a:off x="6631461" y="4373878"/>
            <a:ext cx="1088756" cy="1088756"/>
          </a:xfrm>
          <a:prstGeom prst="ellipse">
            <a:avLst/>
          </a:prstGeom>
          <a:solidFill>
            <a:srgbClr val="D8D2E1">
              <a:alpha val="0"/>
            </a:srgbClr>
          </a:solidFill>
        </p:spPr>
        <p:txBody>
          <a:bodyPr/>
          <a:lstStyle/>
          <a:p>
            <a:r>
              <a:rPr lang="en-US" dirty="0"/>
              <a:t> </a:t>
            </a:r>
          </a:p>
        </p:txBody>
      </p:sp>
      <p:grpSp>
        <p:nvGrpSpPr>
          <p:cNvPr id="20" name="Group 19">
            <a:extLst>
              <a:ext uri="{FF2B5EF4-FFF2-40B4-BE49-F238E27FC236}">
                <a16:creationId xmlns:a16="http://schemas.microsoft.com/office/drawing/2014/main" id="{4DB0C3E5-543F-AC48-83F2-5A2610D9AAB8}"/>
              </a:ext>
            </a:extLst>
          </p:cNvPr>
          <p:cNvGrpSpPr/>
          <p:nvPr userDrawn="1"/>
        </p:nvGrpSpPr>
        <p:grpSpPr>
          <a:xfrm>
            <a:off x="0" y="5869173"/>
            <a:ext cx="12192000" cy="988828"/>
            <a:chOff x="11575" y="5869172"/>
            <a:chExt cx="12192000" cy="988828"/>
          </a:xfrm>
        </p:grpSpPr>
        <p:sp>
          <p:nvSpPr>
            <p:cNvPr id="24" name="Rectangle 23">
              <a:extLst>
                <a:ext uri="{FF2B5EF4-FFF2-40B4-BE49-F238E27FC236}">
                  <a16:creationId xmlns:a16="http://schemas.microsoft.com/office/drawing/2014/main" id="{96715B5D-D52B-C445-ABE2-E5AE03CD24AC}"/>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876A84B0-285F-6E49-A610-7A4294197B2C}"/>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26" name="Slide Number Placeholder 5">
            <a:extLst>
              <a:ext uri="{FF2B5EF4-FFF2-40B4-BE49-F238E27FC236}">
                <a16:creationId xmlns:a16="http://schemas.microsoft.com/office/drawing/2014/main" id="{F864E07D-F4F3-984C-9614-BF6413BC1E99}"/>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3388985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 Plain Orange">
    <p:bg>
      <p:bgPr>
        <a:solidFill>
          <a:srgbClr val="E8954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138768" y="1461003"/>
            <a:ext cx="9144000" cy="2387600"/>
          </a:xfrm>
        </p:spPr>
        <p:txBody>
          <a:bodyPr anchor="b">
            <a:normAutofit/>
          </a:bodyPr>
          <a:lstStyle>
            <a:lvl1pPr algn="l">
              <a:defRPr sz="6500">
                <a:solidFill>
                  <a:srgbClr val="50287D"/>
                </a:solidFill>
              </a:defRPr>
            </a:lvl1pPr>
          </a:lstStyle>
          <a:p>
            <a:r>
              <a:rPr lang="en-US" dirty="0"/>
              <a:t>Click to edit Master title style</a:t>
            </a:r>
          </a:p>
        </p:txBody>
      </p:sp>
      <p:sp>
        <p:nvSpPr>
          <p:cNvPr id="5" name="Subtitle 2">
            <a:extLst>
              <a:ext uri="{FF2B5EF4-FFF2-40B4-BE49-F238E27FC236}">
                <a16:creationId xmlns:a16="http://schemas.microsoft.com/office/drawing/2014/main" id="{1949598D-B3EC-2041-AB74-07FBC4E17849}"/>
              </a:ext>
            </a:extLst>
          </p:cNvPr>
          <p:cNvSpPr>
            <a:spLocks noGrp="1"/>
          </p:cNvSpPr>
          <p:nvPr>
            <p:ph type="subTitle" idx="1"/>
          </p:nvPr>
        </p:nvSpPr>
        <p:spPr>
          <a:xfrm>
            <a:off x="1138768" y="3940678"/>
            <a:ext cx="9144000" cy="16557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a:extLst>
              <a:ext uri="{FF2B5EF4-FFF2-40B4-BE49-F238E27FC236}">
                <a16:creationId xmlns:a16="http://schemas.microsoft.com/office/drawing/2014/main" id="{394E5BCA-BFFE-3C42-B5CC-78B4C4E9647F}"/>
              </a:ext>
            </a:extLst>
          </p:cNvPr>
          <p:cNvPicPr>
            <a:picLocks noChangeAspect="1"/>
          </p:cNvPicPr>
          <p:nvPr userDrawn="1"/>
        </p:nvPicPr>
        <p:blipFill>
          <a:blip r:embed="rId2"/>
          <a:srcRect/>
          <a:stretch/>
        </p:blipFill>
        <p:spPr>
          <a:xfrm>
            <a:off x="10162568" y="6071813"/>
            <a:ext cx="1693247" cy="541838"/>
          </a:xfrm>
          <a:prstGeom prst="rect">
            <a:avLst/>
          </a:prstGeom>
        </p:spPr>
      </p:pic>
    </p:spTree>
    <p:extLst>
      <p:ext uri="{BB962C8B-B14F-4D97-AF65-F5344CB8AC3E}">
        <p14:creationId xmlns:p14="http://schemas.microsoft.com/office/powerpoint/2010/main" val="29656679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Intro + 3 Icons Dark Blue">
    <p:bg>
      <p:bgPr>
        <a:solidFill>
          <a:srgbClr val="8DACC6"/>
        </a:solidFill>
        <a:effectLst/>
      </p:bgPr>
    </p:bg>
    <p:spTree>
      <p:nvGrpSpPr>
        <p:cNvPr id="1" name=""/>
        <p:cNvGrpSpPr/>
        <p:nvPr/>
      </p:nvGrpSpPr>
      <p:grpSpPr>
        <a:xfrm>
          <a:off x="0" y="0"/>
          <a:ext cx="0" cy="0"/>
          <a:chOff x="0" y="0"/>
          <a:chExt cx="0" cy="0"/>
        </a:xfrm>
      </p:grpSpPr>
      <p:sp>
        <p:nvSpPr>
          <p:cNvPr id="43" name="Title 1">
            <a:extLst>
              <a:ext uri="{FF2B5EF4-FFF2-40B4-BE49-F238E27FC236}">
                <a16:creationId xmlns:a16="http://schemas.microsoft.com/office/drawing/2014/main" id="{491591D5-3740-1348-B4EE-830AA0EB9B02}"/>
              </a:ext>
            </a:extLst>
          </p:cNvPr>
          <p:cNvSpPr>
            <a:spLocks noGrp="1"/>
          </p:cNvSpPr>
          <p:nvPr>
            <p:ph type="title"/>
          </p:nvPr>
        </p:nvSpPr>
        <p:spPr>
          <a:xfrm>
            <a:off x="825677" y="770066"/>
            <a:ext cx="5389772"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44" name="Text Placeholder 11">
            <a:extLst>
              <a:ext uri="{FF2B5EF4-FFF2-40B4-BE49-F238E27FC236}">
                <a16:creationId xmlns:a16="http://schemas.microsoft.com/office/drawing/2014/main" id="{CA424CDF-6D4E-C348-A226-F591E4B4A6A8}"/>
              </a:ext>
            </a:extLst>
          </p:cNvPr>
          <p:cNvSpPr>
            <a:spLocks noGrp="1"/>
          </p:cNvSpPr>
          <p:nvPr>
            <p:ph type="body" sz="quarter" idx="14"/>
          </p:nvPr>
        </p:nvSpPr>
        <p:spPr>
          <a:xfrm>
            <a:off x="825677" y="2322513"/>
            <a:ext cx="5389772" cy="909160"/>
          </a:xfrm>
        </p:spPr>
        <p:txBody>
          <a:bodyPr wrap="square">
            <a:spAutoFit/>
          </a:bodyPr>
          <a:lstStyle>
            <a:lvl1pPr marL="0" indent="0">
              <a:lnSpc>
                <a:spcPts val="3000"/>
              </a:lnSpc>
              <a:buNone/>
              <a:defRPr sz="2400">
                <a:solidFill>
                  <a:srgbClr val="50287D"/>
                </a:solidFill>
              </a:defRPr>
            </a:lvl1pPr>
            <a:lvl2pPr>
              <a:lnSpc>
                <a:spcPts val="3000"/>
              </a:lnSpc>
              <a:defRPr sz="2400">
                <a:solidFill>
                  <a:srgbClr val="50287D"/>
                </a:solidFill>
              </a:defRPr>
            </a:lvl2pPr>
          </a:lstStyle>
          <a:p>
            <a:pPr lvl="0"/>
            <a:r>
              <a:rPr lang="en-US" dirty="0"/>
              <a:t>Click to edit Master text styles</a:t>
            </a:r>
          </a:p>
          <a:p>
            <a:pPr lvl="1"/>
            <a:r>
              <a:rPr lang="en-US" dirty="0"/>
              <a:t>Second level</a:t>
            </a:r>
          </a:p>
        </p:txBody>
      </p:sp>
      <p:sp>
        <p:nvSpPr>
          <p:cNvPr id="32" name="Text Placeholder 15">
            <a:extLst>
              <a:ext uri="{FF2B5EF4-FFF2-40B4-BE49-F238E27FC236}">
                <a16:creationId xmlns:a16="http://schemas.microsoft.com/office/drawing/2014/main" id="{486C4B4F-E144-014F-87D8-38F2987F011A}"/>
              </a:ext>
            </a:extLst>
          </p:cNvPr>
          <p:cNvSpPr>
            <a:spLocks noGrp="1"/>
          </p:cNvSpPr>
          <p:nvPr>
            <p:ph type="body" sz="quarter" idx="17" hasCustomPrompt="1"/>
          </p:nvPr>
        </p:nvSpPr>
        <p:spPr>
          <a:xfrm>
            <a:off x="7941277" y="435835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33" name="Text Placeholder 15">
            <a:extLst>
              <a:ext uri="{FF2B5EF4-FFF2-40B4-BE49-F238E27FC236}">
                <a16:creationId xmlns:a16="http://schemas.microsoft.com/office/drawing/2014/main" id="{FD7FE444-2888-C849-B491-B34C882FD445}"/>
              </a:ext>
            </a:extLst>
          </p:cNvPr>
          <p:cNvSpPr>
            <a:spLocks noGrp="1"/>
          </p:cNvSpPr>
          <p:nvPr>
            <p:ph type="body" sz="quarter" idx="18" hasCustomPrompt="1"/>
          </p:nvPr>
        </p:nvSpPr>
        <p:spPr>
          <a:xfrm>
            <a:off x="7941276" y="475077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35" name="Text Placeholder 15">
            <a:extLst>
              <a:ext uri="{FF2B5EF4-FFF2-40B4-BE49-F238E27FC236}">
                <a16:creationId xmlns:a16="http://schemas.microsoft.com/office/drawing/2014/main" id="{3E51606B-5629-3F4F-AD6F-D2B5C024A353}"/>
              </a:ext>
            </a:extLst>
          </p:cNvPr>
          <p:cNvSpPr>
            <a:spLocks noGrp="1"/>
          </p:cNvSpPr>
          <p:nvPr>
            <p:ph type="body" sz="quarter" idx="19" hasCustomPrompt="1"/>
          </p:nvPr>
        </p:nvSpPr>
        <p:spPr>
          <a:xfrm>
            <a:off x="7941277" y="258951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36" name="Text Placeholder 15">
            <a:extLst>
              <a:ext uri="{FF2B5EF4-FFF2-40B4-BE49-F238E27FC236}">
                <a16:creationId xmlns:a16="http://schemas.microsoft.com/office/drawing/2014/main" id="{59A7834E-1F7A-4C40-B2B0-4914B7207F6D}"/>
              </a:ext>
            </a:extLst>
          </p:cNvPr>
          <p:cNvSpPr>
            <a:spLocks noGrp="1"/>
          </p:cNvSpPr>
          <p:nvPr>
            <p:ph type="body" sz="quarter" idx="20" hasCustomPrompt="1"/>
          </p:nvPr>
        </p:nvSpPr>
        <p:spPr>
          <a:xfrm>
            <a:off x="7941276" y="298193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38" name="Text Placeholder 15">
            <a:extLst>
              <a:ext uri="{FF2B5EF4-FFF2-40B4-BE49-F238E27FC236}">
                <a16:creationId xmlns:a16="http://schemas.microsoft.com/office/drawing/2014/main" id="{9EA12E04-BA45-FA4E-ADE1-AA4A0A3649BC}"/>
              </a:ext>
            </a:extLst>
          </p:cNvPr>
          <p:cNvSpPr>
            <a:spLocks noGrp="1"/>
          </p:cNvSpPr>
          <p:nvPr>
            <p:ph type="body" sz="quarter" idx="21" hasCustomPrompt="1"/>
          </p:nvPr>
        </p:nvSpPr>
        <p:spPr>
          <a:xfrm>
            <a:off x="7941277" y="76071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39" name="Text Placeholder 15">
            <a:extLst>
              <a:ext uri="{FF2B5EF4-FFF2-40B4-BE49-F238E27FC236}">
                <a16:creationId xmlns:a16="http://schemas.microsoft.com/office/drawing/2014/main" id="{F312728D-5733-AB46-AFDA-3F19DD167967}"/>
              </a:ext>
            </a:extLst>
          </p:cNvPr>
          <p:cNvSpPr>
            <a:spLocks noGrp="1"/>
          </p:cNvSpPr>
          <p:nvPr>
            <p:ph type="body" sz="quarter" idx="22" hasCustomPrompt="1"/>
          </p:nvPr>
        </p:nvSpPr>
        <p:spPr>
          <a:xfrm>
            <a:off x="7941276" y="115313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19" name="Picture Placeholder 10">
            <a:extLst>
              <a:ext uri="{FF2B5EF4-FFF2-40B4-BE49-F238E27FC236}">
                <a16:creationId xmlns:a16="http://schemas.microsoft.com/office/drawing/2014/main" id="{7F7DC3BF-FF3D-704F-B933-4F07E9B9D9D0}"/>
              </a:ext>
            </a:extLst>
          </p:cNvPr>
          <p:cNvSpPr>
            <a:spLocks noGrp="1"/>
          </p:cNvSpPr>
          <p:nvPr>
            <p:ph type="pic" sz="quarter" idx="27" hasCustomPrompt="1"/>
          </p:nvPr>
        </p:nvSpPr>
        <p:spPr>
          <a:xfrm>
            <a:off x="6631461" y="754885"/>
            <a:ext cx="1088756" cy="1088756"/>
          </a:xfrm>
          <a:prstGeom prst="ellipse">
            <a:avLst/>
          </a:prstGeom>
          <a:solidFill>
            <a:srgbClr val="D8D2E1">
              <a:alpha val="0"/>
            </a:srgbClr>
          </a:solidFill>
        </p:spPr>
        <p:txBody>
          <a:bodyPr/>
          <a:lstStyle/>
          <a:p>
            <a:r>
              <a:rPr lang="en-US" dirty="0"/>
              <a:t> </a:t>
            </a:r>
          </a:p>
        </p:txBody>
      </p:sp>
      <p:sp>
        <p:nvSpPr>
          <p:cNvPr id="20" name="Picture Placeholder 10">
            <a:extLst>
              <a:ext uri="{FF2B5EF4-FFF2-40B4-BE49-F238E27FC236}">
                <a16:creationId xmlns:a16="http://schemas.microsoft.com/office/drawing/2014/main" id="{99E2F545-61C3-2347-86F0-EBCEEFE978F8}"/>
              </a:ext>
            </a:extLst>
          </p:cNvPr>
          <p:cNvSpPr>
            <a:spLocks noGrp="1"/>
          </p:cNvSpPr>
          <p:nvPr>
            <p:ph type="pic" sz="quarter" idx="28" hasCustomPrompt="1"/>
          </p:nvPr>
        </p:nvSpPr>
        <p:spPr>
          <a:xfrm>
            <a:off x="6631461" y="2556618"/>
            <a:ext cx="1088756" cy="1088756"/>
          </a:xfrm>
          <a:prstGeom prst="ellipse">
            <a:avLst/>
          </a:prstGeom>
          <a:solidFill>
            <a:srgbClr val="D8D2E1">
              <a:alpha val="0"/>
            </a:srgbClr>
          </a:solidFill>
        </p:spPr>
        <p:txBody>
          <a:bodyPr/>
          <a:lstStyle/>
          <a:p>
            <a:r>
              <a:rPr lang="en-US" dirty="0"/>
              <a:t> </a:t>
            </a:r>
          </a:p>
        </p:txBody>
      </p:sp>
      <p:sp>
        <p:nvSpPr>
          <p:cNvPr id="21" name="Picture Placeholder 10">
            <a:extLst>
              <a:ext uri="{FF2B5EF4-FFF2-40B4-BE49-F238E27FC236}">
                <a16:creationId xmlns:a16="http://schemas.microsoft.com/office/drawing/2014/main" id="{2ED4B1DB-943B-E340-9847-F3C98FEE542E}"/>
              </a:ext>
            </a:extLst>
          </p:cNvPr>
          <p:cNvSpPr>
            <a:spLocks noGrp="1"/>
          </p:cNvSpPr>
          <p:nvPr>
            <p:ph type="pic" sz="quarter" idx="29" hasCustomPrompt="1"/>
          </p:nvPr>
        </p:nvSpPr>
        <p:spPr>
          <a:xfrm>
            <a:off x="6631461" y="4373878"/>
            <a:ext cx="1088756" cy="1088756"/>
          </a:xfrm>
          <a:prstGeom prst="ellipse">
            <a:avLst/>
          </a:prstGeom>
          <a:solidFill>
            <a:srgbClr val="D8D2E1">
              <a:alpha val="0"/>
            </a:srgbClr>
          </a:solidFill>
        </p:spPr>
        <p:txBody>
          <a:bodyPr/>
          <a:lstStyle/>
          <a:p>
            <a:r>
              <a:rPr lang="en-US" dirty="0"/>
              <a:t> </a:t>
            </a:r>
          </a:p>
        </p:txBody>
      </p:sp>
      <p:grpSp>
        <p:nvGrpSpPr>
          <p:cNvPr id="17" name="Group 16">
            <a:extLst>
              <a:ext uri="{FF2B5EF4-FFF2-40B4-BE49-F238E27FC236}">
                <a16:creationId xmlns:a16="http://schemas.microsoft.com/office/drawing/2014/main" id="{CB8EB27D-E0DA-D744-BCF8-151468EB0937}"/>
              </a:ext>
            </a:extLst>
          </p:cNvPr>
          <p:cNvGrpSpPr/>
          <p:nvPr userDrawn="1"/>
        </p:nvGrpSpPr>
        <p:grpSpPr>
          <a:xfrm>
            <a:off x="0" y="5869173"/>
            <a:ext cx="12192000" cy="988828"/>
            <a:chOff x="11575" y="5869172"/>
            <a:chExt cx="12192000" cy="988828"/>
          </a:xfrm>
        </p:grpSpPr>
        <p:sp>
          <p:nvSpPr>
            <p:cNvPr id="18" name="Rectangle 17">
              <a:extLst>
                <a:ext uri="{FF2B5EF4-FFF2-40B4-BE49-F238E27FC236}">
                  <a16:creationId xmlns:a16="http://schemas.microsoft.com/office/drawing/2014/main" id="{6B9E5BF5-BD44-F54F-BCA6-877B747646C9}"/>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78CF0742-3DE2-8A46-AB13-32AB0348DB7F}"/>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27" name="Slide Number Placeholder 5">
            <a:extLst>
              <a:ext uri="{FF2B5EF4-FFF2-40B4-BE49-F238E27FC236}">
                <a16:creationId xmlns:a16="http://schemas.microsoft.com/office/drawing/2014/main" id="{5CE213D2-1201-A14A-AD46-EF05F46B5A0D}"/>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17578248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Intro + 3 Icons Light Green">
    <p:bg>
      <p:bgPr>
        <a:solidFill>
          <a:srgbClr val="BDDEAE"/>
        </a:solid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863E2E57-3DDE-FE41-B856-D75FD5AD3F94}"/>
              </a:ext>
            </a:extLst>
          </p:cNvPr>
          <p:cNvSpPr>
            <a:spLocks noGrp="1"/>
          </p:cNvSpPr>
          <p:nvPr>
            <p:ph type="title"/>
          </p:nvPr>
        </p:nvSpPr>
        <p:spPr>
          <a:xfrm>
            <a:off x="825677" y="770066"/>
            <a:ext cx="5389772"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23" name="Text Placeholder 15">
            <a:extLst>
              <a:ext uri="{FF2B5EF4-FFF2-40B4-BE49-F238E27FC236}">
                <a16:creationId xmlns:a16="http://schemas.microsoft.com/office/drawing/2014/main" id="{9422FB34-5641-F043-9DA5-D6E91801A11B}"/>
              </a:ext>
            </a:extLst>
          </p:cNvPr>
          <p:cNvSpPr>
            <a:spLocks noGrp="1"/>
          </p:cNvSpPr>
          <p:nvPr>
            <p:ph type="body" sz="quarter" idx="17" hasCustomPrompt="1"/>
          </p:nvPr>
        </p:nvSpPr>
        <p:spPr>
          <a:xfrm>
            <a:off x="7941277" y="435835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24" name="Text Placeholder 15">
            <a:extLst>
              <a:ext uri="{FF2B5EF4-FFF2-40B4-BE49-F238E27FC236}">
                <a16:creationId xmlns:a16="http://schemas.microsoft.com/office/drawing/2014/main" id="{3EFC3CDB-5692-934A-9BA6-E3AB536402A2}"/>
              </a:ext>
            </a:extLst>
          </p:cNvPr>
          <p:cNvSpPr>
            <a:spLocks noGrp="1"/>
          </p:cNvSpPr>
          <p:nvPr>
            <p:ph type="body" sz="quarter" idx="18" hasCustomPrompt="1"/>
          </p:nvPr>
        </p:nvSpPr>
        <p:spPr>
          <a:xfrm>
            <a:off x="7941276" y="475077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26" name="Text Placeholder 15">
            <a:extLst>
              <a:ext uri="{FF2B5EF4-FFF2-40B4-BE49-F238E27FC236}">
                <a16:creationId xmlns:a16="http://schemas.microsoft.com/office/drawing/2014/main" id="{2AE5B729-94E8-C548-9A4C-471296AB1529}"/>
              </a:ext>
            </a:extLst>
          </p:cNvPr>
          <p:cNvSpPr>
            <a:spLocks noGrp="1"/>
          </p:cNvSpPr>
          <p:nvPr>
            <p:ph type="body" sz="quarter" idx="19" hasCustomPrompt="1"/>
          </p:nvPr>
        </p:nvSpPr>
        <p:spPr>
          <a:xfrm>
            <a:off x="7941277" y="258951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27" name="Text Placeholder 15">
            <a:extLst>
              <a:ext uri="{FF2B5EF4-FFF2-40B4-BE49-F238E27FC236}">
                <a16:creationId xmlns:a16="http://schemas.microsoft.com/office/drawing/2014/main" id="{D0B73D99-1842-4B45-8D16-9027297A439C}"/>
              </a:ext>
            </a:extLst>
          </p:cNvPr>
          <p:cNvSpPr>
            <a:spLocks noGrp="1"/>
          </p:cNvSpPr>
          <p:nvPr>
            <p:ph type="body" sz="quarter" idx="20" hasCustomPrompt="1"/>
          </p:nvPr>
        </p:nvSpPr>
        <p:spPr>
          <a:xfrm>
            <a:off x="7941276" y="298193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37" name="Text Placeholder 15">
            <a:extLst>
              <a:ext uri="{FF2B5EF4-FFF2-40B4-BE49-F238E27FC236}">
                <a16:creationId xmlns:a16="http://schemas.microsoft.com/office/drawing/2014/main" id="{B413AEF8-29CB-4F49-AF88-6A6A3ED65829}"/>
              </a:ext>
            </a:extLst>
          </p:cNvPr>
          <p:cNvSpPr>
            <a:spLocks noGrp="1"/>
          </p:cNvSpPr>
          <p:nvPr>
            <p:ph type="body" sz="quarter" idx="21" hasCustomPrompt="1"/>
          </p:nvPr>
        </p:nvSpPr>
        <p:spPr>
          <a:xfrm>
            <a:off x="7941277" y="76071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38" name="Text Placeholder 15">
            <a:extLst>
              <a:ext uri="{FF2B5EF4-FFF2-40B4-BE49-F238E27FC236}">
                <a16:creationId xmlns:a16="http://schemas.microsoft.com/office/drawing/2014/main" id="{D945A34C-2A71-424B-8531-EE17A277BAC5}"/>
              </a:ext>
            </a:extLst>
          </p:cNvPr>
          <p:cNvSpPr>
            <a:spLocks noGrp="1"/>
          </p:cNvSpPr>
          <p:nvPr>
            <p:ph type="body" sz="quarter" idx="22" hasCustomPrompt="1"/>
          </p:nvPr>
        </p:nvSpPr>
        <p:spPr>
          <a:xfrm>
            <a:off x="7941276" y="115313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31" name="Text Placeholder 11">
            <a:extLst>
              <a:ext uri="{FF2B5EF4-FFF2-40B4-BE49-F238E27FC236}">
                <a16:creationId xmlns:a16="http://schemas.microsoft.com/office/drawing/2014/main" id="{893BD666-7A09-A44F-9FCE-E1C3A0570993}"/>
              </a:ext>
            </a:extLst>
          </p:cNvPr>
          <p:cNvSpPr>
            <a:spLocks noGrp="1"/>
          </p:cNvSpPr>
          <p:nvPr>
            <p:ph type="body" sz="quarter" idx="14"/>
          </p:nvPr>
        </p:nvSpPr>
        <p:spPr>
          <a:xfrm>
            <a:off x="825677" y="2322513"/>
            <a:ext cx="5389772" cy="909160"/>
          </a:xfrm>
        </p:spPr>
        <p:txBody>
          <a:bodyPr wrap="square">
            <a:spAutoFit/>
          </a:bodyPr>
          <a:lstStyle>
            <a:lvl1pPr marL="0" indent="0">
              <a:lnSpc>
                <a:spcPts val="3000"/>
              </a:lnSpc>
              <a:buNone/>
              <a:defRPr sz="2400">
                <a:solidFill>
                  <a:srgbClr val="50287D"/>
                </a:solidFill>
              </a:defRPr>
            </a:lvl1pPr>
            <a:lvl2pPr>
              <a:lnSpc>
                <a:spcPts val="3000"/>
              </a:lnSpc>
              <a:defRPr sz="2400">
                <a:solidFill>
                  <a:srgbClr val="50287D"/>
                </a:solidFill>
              </a:defRPr>
            </a:lvl2pPr>
          </a:lstStyle>
          <a:p>
            <a:pPr lvl="0"/>
            <a:r>
              <a:rPr lang="en-US" dirty="0"/>
              <a:t>Click to edit Master text styles</a:t>
            </a:r>
          </a:p>
          <a:p>
            <a:pPr lvl="1"/>
            <a:r>
              <a:rPr lang="en-US" dirty="0"/>
              <a:t>Second level</a:t>
            </a:r>
          </a:p>
        </p:txBody>
      </p:sp>
      <p:sp>
        <p:nvSpPr>
          <p:cNvPr id="18" name="Picture Placeholder 10">
            <a:extLst>
              <a:ext uri="{FF2B5EF4-FFF2-40B4-BE49-F238E27FC236}">
                <a16:creationId xmlns:a16="http://schemas.microsoft.com/office/drawing/2014/main" id="{DAB60E87-F5E0-8246-95FE-45D14F2E0FEC}"/>
              </a:ext>
            </a:extLst>
          </p:cNvPr>
          <p:cNvSpPr>
            <a:spLocks noGrp="1"/>
          </p:cNvSpPr>
          <p:nvPr>
            <p:ph type="pic" sz="quarter" idx="27" hasCustomPrompt="1"/>
          </p:nvPr>
        </p:nvSpPr>
        <p:spPr>
          <a:xfrm>
            <a:off x="6631461" y="754885"/>
            <a:ext cx="1088756" cy="1088756"/>
          </a:xfrm>
          <a:prstGeom prst="ellipse">
            <a:avLst/>
          </a:prstGeom>
          <a:solidFill>
            <a:srgbClr val="D8D2E1">
              <a:alpha val="0"/>
            </a:srgbClr>
          </a:solidFill>
        </p:spPr>
        <p:txBody>
          <a:bodyPr/>
          <a:lstStyle/>
          <a:p>
            <a:r>
              <a:rPr lang="en-US" dirty="0"/>
              <a:t> </a:t>
            </a:r>
          </a:p>
        </p:txBody>
      </p:sp>
      <p:sp>
        <p:nvSpPr>
          <p:cNvPr id="19" name="Picture Placeholder 10">
            <a:extLst>
              <a:ext uri="{FF2B5EF4-FFF2-40B4-BE49-F238E27FC236}">
                <a16:creationId xmlns:a16="http://schemas.microsoft.com/office/drawing/2014/main" id="{245C23AB-636E-3844-B8F3-3CB44BA5FA61}"/>
              </a:ext>
            </a:extLst>
          </p:cNvPr>
          <p:cNvSpPr>
            <a:spLocks noGrp="1"/>
          </p:cNvSpPr>
          <p:nvPr>
            <p:ph type="pic" sz="quarter" idx="28" hasCustomPrompt="1"/>
          </p:nvPr>
        </p:nvSpPr>
        <p:spPr>
          <a:xfrm>
            <a:off x="6631461" y="2556618"/>
            <a:ext cx="1088756" cy="1088756"/>
          </a:xfrm>
          <a:prstGeom prst="ellipse">
            <a:avLst/>
          </a:prstGeom>
          <a:solidFill>
            <a:srgbClr val="D8D2E1">
              <a:alpha val="0"/>
            </a:srgbClr>
          </a:solidFill>
        </p:spPr>
        <p:txBody>
          <a:bodyPr/>
          <a:lstStyle/>
          <a:p>
            <a:r>
              <a:rPr lang="en-US" dirty="0"/>
              <a:t> </a:t>
            </a:r>
          </a:p>
        </p:txBody>
      </p:sp>
      <p:sp>
        <p:nvSpPr>
          <p:cNvPr id="20" name="Picture Placeholder 10">
            <a:extLst>
              <a:ext uri="{FF2B5EF4-FFF2-40B4-BE49-F238E27FC236}">
                <a16:creationId xmlns:a16="http://schemas.microsoft.com/office/drawing/2014/main" id="{F4505A11-D638-1640-960E-310289DAD82D}"/>
              </a:ext>
            </a:extLst>
          </p:cNvPr>
          <p:cNvSpPr>
            <a:spLocks noGrp="1"/>
          </p:cNvSpPr>
          <p:nvPr>
            <p:ph type="pic" sz="quarter" idx="29" hasCustomPrompt="1"/>
          </p:nvPr>
        </p:nvSpPr>
        <p:spPr>
          <a:xfrm>
            <a:off x="6631461" y="4373878"/>
            <a:ext cx="1088756" cy="1088756"/>
          </a:xfrm>
          <a:prstGeom prst="ellipse">
            <a:avLst/>
          </a:prstGeom>
          <a:solidFill>
            <a:srgbClr val="D8D2E1">
              <a:alpha val="0"/>
            </a:srgbClr>
          </a:solidFill>
        </p:spPr>
        <p:txBody>
          <a:bodyPr/>
          <a:lstStyle/>
          <a:p>
            <a:r>
              <a:rPr lang="en-US" dirty="0"/>
              <a:t> </a:t>
            </a:r>
          </a:p>
        </p:txBody>
      </p:sp>
      <p:grpSp>
        <p:nvGrpSpPr>
          <p:cNvPr id="22" name="Group 21">
            <a:extLst>
              <a:ext uri="{FF2B5EF4-FFF2-40B4-BE49-F238E27FC236}">
                <a16:creationId xmlns:a16="http://schemas.microsoft.com/office/drawing/2014/main" id="{57CB1FD6-EF7A-AA46-8524-5F0052A46DCC}"/>
              </a:ext>
            </a:extLst>
          </p:cNvPr>
          <p:cNvGrpSpPr/>
          <p:nvPr userDrawn="1"/>
        </p:nvGrpSpPr>
        <p:grpSpPr>
          <a:xfrm>
            <a:off x="0" y="5869173"/>
            <a:ext cx="12192000" cy="988828"/>
            <a:chOff x="11575" y="5869172"/>
            <a:chExt cx="12192000" cy="988828"/>
          </a:xfrm>
        </p:grpSpPr>
        <p:sp>
          <p:nvSpPr>
            <p:cNvPr id="29" name="Rectangle 28">
              <a:extLst>
                <a:ext uri="{FF2B5EF4-FFF2-40B4-BE49-F238E27FC236}">
                  <a16:creationId xmlns:a16="http://schemas.microsoft.com/office/drawing/2014/main" id="{DEDAC9BE-81BA-4F49-A6CE-36A167F748D6}"/>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a:extLst>
                <a:ext uri="{FF2B5EF4-FFF2-40B4-BE49-F238E27FC236}">
                  <a16:creationId xmlns:a16="http://schemas.microsoft.com/office/drawing/2014/main" id="{63EC2D63-CD27-D24E-8268-F7761E15E370}"/>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33" name="Slide Number Placeholder 5">
            <a:extLst>
              <a:ext uri="{FF2B5EF4-FFF2-40B4-BE49-F238E27FC236}">
                <a16:creationId xmlns:a16="http://schemas.microsoft.com/office/drawing/2014/main" id="{C30CCA7E-F689-DA46-AF12-2923402CFB17}"/>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26088469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Intro + 3 Icons Dark Green">
    <p:bg>
      <p:bgPr>
        <a:solidFill>
          <a:srgbClr val="45BC99"/>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1AF5E73-8C23-AF41-8CD1-C34C292B0520}"/>
              </a:ext>
            </a:extLst>
          </p:cNvPr>
          <p:cNvSpPr>
            <a:spLocks noGrp="1"/>
          </p:cNvSpPr>
          <p:nvPr>
            <p:ph type="title"/>
          </p:nvPr>
        </p:nvSpPr>
        <p:spPr>
          <a:xfrm>
            <a:off x="825677" y="770066"/>
            <a:ext cx="5389772"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8" name="Text Placeholder 15">
            <a:extLst>
              <a:ext uri="{FF2B5EF4-FFF2-40B4-BE49-F238E27FC236}">
                <a16:creationId xmlns:a16="http://schemas.microsoft.com/office/drawing/2014/main" id="{E5801A23-1076-0D48-9CEB-2C2CB9C89705}"/>
              </a:ext>
            </a:extLst>
          </p:cNvPr>
          <p:cNvSpPr>
            <a:spLocks noGrp="1"/>
          </p:cNvSpPr>
          <p:nvPr>
            <p:ph type="body" sz="quarter" idx="17" hasCustomPrompt="1"/>
          </p:nvPr>
        </p:nvSpPr>
        <p:spPr>
          <a:xfrm>
            <a:off x="7941277" y="435835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19" name="Text Placeholder 15">
            <a:extLst>
              <a:ext uri="{FF2B5EF4-FFF2-40B4-BE49-F238E27FC236}">
                <a16:creationId xmlns:a16="http://schemas.microsoft.com/office/drawing/2014/main" id="{B222136D-E097-154E-A593-0D054F969AC3}"/>
              </a:ext>
            </a:extLst>
          </p:cNvPr>
          <p:cNvSpPr>
            <a:spLocks noGrp="1"/>
          </p:cNvSpPr>
          <p:nvPr>
            <p:ph type="body" sz="quarter" idx="18" hasCustomPrompt="1"/>
          </p:nvPr>
        </p:nvSpPr>
        <p:spPr>
          <a:xfrm>
            <a:off x="7941276" y="475077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31" name="Text Placeholder 15">
            <a:extLst>
              <a:ext uri="{FF2B5EF4-FFF2-40B4-BE49-F238E27FC236}">
                <a16:creationId xmlns:a16="http://schemas.microsoft.com/office/drawing/2014/main" id="{542DABB0-A60A-0F42-BCBB-9A22141CE88C}"/>
              </a:ext>
            </a:extLst>
          </p:cNvPr>
          <p:cNvSpPr>
            <a:spLocks noGrp="1"/>
          </p:cNvSpPr>
          <p:nvPr>
            <p:ph type="body" sz="quarter" idx="19" hasCustomPrompt="1"/>
          </p:nvPr>
        </p:nvSpPr>
        <p:spPr>
          <a:xfrm>
            <a:off x="7941277" y="258951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32" name="Text Placeholder 15">
            <a:extLst>
              <a:ext uri="{FF2B5EF4-FFF2-40B4-BE49-F238E27FC236}">
                <a16:creationId xmlns:a16="http://schemas.microsoft.com/office/drawing/2014/main" id="{C0FC1D83-27B8-3745-873D-DCE1AFDEC826}"/>
              </a:ext>
            </a:extLst>
          </p:cNvPr>
          <p:cNvSpPr>
            <a:spLocks noGrp="1"/>
          </p:cNvSpPr>
          <p:nvPr>
            <p:ph type="body" sz="quarter" idx="20" hasCustomPrompt="1"/>
          </p:nvPr>
        </p:nvSpPr>
        <p:spPr>
          <a:xfrm>
            <a:off x="7941276" y="298193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34" name="Text Placeholder 15">
            <a:extLst>
              <a:ext uri="{FF2B5EF4-FFF2-40B4-BE49-F238E27FC236}">
                <a16:creationId xmlns:a16="http://schemas.microsoft.com/office/drawing/2014/main" id="{E5295095-50C2-304C-9374-50D94381B475}"/>
              </a:ext>
            </a:extLst>
          </p:cNvPr>
          <p:cNvSpPr>
            <a:spLocks noGrp="1"/>
          </p:cNvSpPr>
          <p:nvPr>
            <p:ph type="body" sz="quarter" idx="21" hasCustomPrompt="1"/>
          </p:nvPr>
        </p:nvSpPr>
        <p:spPr>
          <a:xfrm>
            <a:off x="7941277" y="76071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35" name="Text Placeholder 15">
            <a:extLst>
              <a:ext uri="{FF2B5EF4-FFF2-40B4-BE49-F238E27FC236}">
                <a16:creationId xmlns:a16="http://schemas.microsoft.com/office/drawing/2014/main" id="{FB105680-EAF1-9F4A-82CA-4E837724DC22}"/>
              </a:ext>
            </a:extLst>
          </p:cNvPr>
          <p:cNvSpPr>
            <a:spLocks noGrp="1"/>
          </p:cNvSpPr>
          <p:nvPr>
            <p:ph type="body" sz="quarter" idx="22" hasCustomPrompt="1"/>
          </p:nvPr>
        </p:nvSpPr>
        <p:spPr>
          <a:xfrm>
            <a:off x="7941276" y="115313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23" name="Text Placeholder 11">
            <a:extLst>
              <a:ext uri="{FF2B5EF4-FFF2-40B4-BE49-F238E27FC236}">
                <a16:creationId xmlns:a16="http://schemas.microsoft.com/office/drawing/2014/main" id="{C7235980-BA83-674A-ACD9-3E9CABB261C7}"/>
              </a:ext>
            </a:extLst>
          </p:cNvPr>
          <p:cNvSpPr>
            <a:spLocks noGrp="1"/>
          </p:cNvSpPr>
          <p:nvPr>
            <p:ph type="body" sz="quarter" idx="14"/>
          </p:nvPr>
        </p:nvSpPr>
        <p:spPr>
          <a:xfrm>
            <a:off x="825677" y="2322513"/>
            <a:ext cx="5389772" cy="909160"/>
          </a:xfrm>
        </p:spPr>
        <p:txBody>
          <a:bodyPr wrap="square">
            <a:spAutoFit/>
          </a:bodyPr>
          <a:lstStyle>
            <a:lvl1pPr marL="0" indent="0">
              <a:lnSpc>
                <a:spcPts val="3000"/>
              </a:lnSpc>
              <a:buNone/>
              <a:defRPr sz="2400">
                <a:solidFill>
                  <a:srgbClr val="50287D"/>
                </a:solidFill>
              </a:defRPr>
            </a:lvl1pPr>
            <a:lvl2pPr>
              <a:lnSpc>
                <a:spcPts val="3000"/>
              </a:lnSpc>
              <a:defRPr sz="2400">
                <a:solidFill>
                  <a:srgbClr val="50287D"/>
                </a:solidFill>
              </a:defRPr>
            </a:lvl2pPr>
          </a:lstStyle>
          <a:p>
            <a:pPr lvl="0"/>
            <a:r>
              <a:rPr lang="en-US" dirty="0"/>
              <a:t>Click to edit Master text styles</a:t>
            </a:r>
          </a:p>
          <a:p>
            <a:pPr lvl="1"/>
            <a:r>
              <a:rPr lang="en-US" dirty="0"/>
              <a:t>Second level</a:t>
            </a:r>
          </a:p>
        </p:txBody>
      </p:sp>
      <p:sp>
        <p:nvSpPr>
          <p:cNvPr id="16" name="Picture Placeholder 10">
            <a:extLst>
              <a:ext uri="{FF2B5EF4-FFF2-40B4-BE49-F238E27FC236}">
                <a16:creationId xmlns:a16="http://schemas.microsoft.com/office/drawing/2014/main" id="{14773B9F-C5DA-5645-B640-EED2140142D4}"/>
              </a:ext>
            </a:extLst>
          </p:cNvPr>
          <p:cNvSpPr>
            <a:spLocks noGrp="1"/>
          </p:cNvSpPr>
          <p:nvPr>
            <p:ph type="pic" sz="quarter" idx="27" hasCustomPrompt="1"/>
          </p:nvPr>
        </p:nvSpPr>
        <p:spPr>
          <a:xfrm>
            <a:off x="6631461" y="754885"/>
            <a:ext cx="1088756" cy="1088756"/>
          </a:xfrm>
          <a:prstGeom prst="ellipse">
            <a:avLst/>
          </a:prstGeom>
          <a:solidFill>
            <a:srgbClr val="D8D2E1">
              <a:alpha val="0"/>
            </a:srgbClr>
          </a:solidFill>
        </p:spPr>
        <p:txBody>
          <a:bodyPr/>
          <a:lstStyle/>
          <a:p>
            <a:r>
              <a:rPr lang="en-US" dirty="0"/>
              <a:t> </a:t>
            </a:r>
          </a:p>
        </p:txBody>
      </p:sp>
      <p:sp>
        <p:nvSpPr>
          <p:cNvPr id="24" name="Picture Placeholder 10">
            <a:extLst>
              <a:ext uri="{FF2B5EF4-FFF2-40B4-BE49-F238E27FC236}">
                <a16:creationId xmlns:a16="http://schemas.microsoft.com/office/drawing/2014/main" id="{6FCF6812-A63D-2842-B9D0-93806F9305AB}"/>
              </a:ext>
            </a:extLst>
          </p:cNvPr>
          <p:cNvSpPr>
            <a:spLocks noGrp="1"/>
          </p:cNvSpPr>
          <p:nvPr>
            <p:ph type="pic" sz="quarter" idx="28" hasCustomPrompt="1"/>
          </p:nvPr>
        </p:nvSpPr>
        <p:spPr>
          <a:xfrm>
            <a:off x="6631461" y="2556618"/>
            <a:ext cx="1088756" cy="1088756"/>
          </a:xfrm>
          <a:prstGeom prst="ellipse">
            <a:avLst/>
          </a:prstGeom>
          <a:solidFill>
            <a:srgbClr val="D8D2E1">
              <a:alpha val="0"/>
            </a:srgbClr>
          </a:solidFill>
        </p:spPr>
        <p:txBody>
          <a:bodyPr/>
          <a:lstStyle/>
          <a:p>
            <a:r>
              <a:rPr lang="en-US" dirty="0"/>
              <a:t> </a:t>
            </a:r>
          </a:p>
        </p:txBody>
      </p:sp>
      <p:sp>
        <p:nvSpPr>
          <p:cNvPr id="25" name="Picture Placeholder 10">
            <a:extLst>
              <a:ext uri="{FF2B5EF4-FFF2-40B4-BE49-F238E27FC236}">
                <a16:creationId xmlns:a16="http://schemas.microsoft.com/office/drawing/2014/main" id="{BA997CA1-B14C-BB4E-B27F-733391BFFB40}"/>
              </a:ext>
            </a:extLst>
          </p:cNvPr>
          <p:cNvSpPr>
            <a:spLocks noGrp="1"/>
          </p:cNvSpPr>
          <p:nvPr>
            <p:ph type="pic" sz="quarter" idx="29" hasCustomPrompt="1"/>
          </p:nvPr>
        </p:nvSpPr>
        <p:spPr>
          <a:xfrm>
            <a:off x="6631461" y="4373878"/>
            <a:ext cx="1088756" cy="1088756"/>
          </a:xfrm>
          <a:prstGeom prst="ellipse">
            <a:avLst/>
          </a:prstGeom>
          <a:solidFill>
            <a:srgbClr val="D8D2E1">
              <a:alpha val="0"/>
            </a:srgbClr>
          </a:solidFill>
        </p:spPr>
        <p:txBody>
          <a:bodyPr/>
          <a:lstStyle/>
          <a:p>
            <a:r>
              <a:rPr lang="en-US" dirty="0"/>
              <a:t> </a:t>
            </a:r>
          </a:p>
        </p:txBody>
      </p:sp>
      <p:grpSp>
        <p:nvGrpSpPr>
          <p:cNvPr id="20" name="Group 19">
            <a:extLst>
              <a:ext uri="{FF2B5EF4-FFF2-40B4-BE49-F238E27FC236}">
                <a16:creationId xmlns:a16="http://schemas.microsoft.com/office/drawing/2014/main" id="{B6F9D027-F55F-DB4E-A2C8-16544ED4C12E}"/>
              </a:ext>
            </a:extLst>
          </p:cNvPr>
          <p:cNvGrpSpPr/>
          <p:nvPr userDrawn="1"/>
        </p:nvGrpSpPr>
        <p:grpSpPr>
          <a:xfrm>
            <a:off x="0" y="5869173"/>
            <a:ext cx="12192000" cy="988828"/>
            <a:chOff x="11575" y="5869172"/>
            <a:chExt cx="12192000" cy="988828"/>
          </a:xfrm>
        </p:grpSpPr>
        <p:sp>
          <p:nvSpPr>
            <p:cNvPr id="21" name="Rectangle 20">
              <a:extLst>
                <a:ext uri="{FF2B5EF4-FFF2-40B4-BE49-F238E27FC236}">
                  <a16:creationId xmlns:a16="http://schemas.microsoft.com/office/drawing/2014/main" id="{1FDF6AE5-143C-174F-BB1F-73DA7B5B68F5}"/>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FD958CE6-B56A-E14B-A4F4-5452EA1AEB96}"/>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26" name="Slide Number Placeholder 5">
            <a:extLst>
              <a:ext uri="{FF2B5EF4-FFF2-40B4-BE49-F238E27FC236}">
                <a16:creationId xmlns:a16="http://schemas.microsoft.com/office/drawing/2014/main" id="{5DC4D48F-8037-DA49-A19C-D5BCE22BC783}"/>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5728351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Intro + 3 Icons Yellow">
    <p:bg>
      <p:bgPr>
        <a:solidFill>
          <a:srgbClr val="FFD274"/>
        </a:solid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5C8BE409-B9AB-D944-AFEA-5167EA7A8463}"/>
              </a:ext>
            </a:extLst>
          </p:cNvPr>
          <p:cNvSpPr>
            <a:spLocks noGrp="1"/>
          </p:cNvSpPr>
          <p:nvPr>
            <p:ph type="title"/>
          </p:nvPr>
        </p:nvSpPr>
        <p:spPr>
          <a:xfrm>
            <a:off x="825677" y="770066"/>
            <a:ext cx="5389772"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23" name="Text Placeholder 15">
            <a:extLst>
              <a:ext uri="{FF2B5EF4-FFF2-40B4-BE49-F238E27FC236}">
                <a16:creationId xmlns:a16="http://schemas.microsoft.com/office/drawing/2014/main" id="{6D6ECD03-EAD6-FC4D-BB86-312B93FF15B4}"/>
              </a:ext>
            </a:extLst>
          </p:cNvPr>
          <p:cNvSpPr>
            <a:spLocks noGrp="1"/>
          </p:cNvSpPr>
          <p:nvPr>
            <p:ph type="body" sz="quarter" idx="17" hasCustomPrompt="1"/>
          </p:nvPr>
        </p:nvSpPr>
        <p:spPr>
          <a:xfrm>
            <a:off x="7941277" y="435835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24" name="Text Placeholder 15">
            <a:extLst>
              <a:ext uri="{FF2B5EF4-FFF2-40B4-BE49-F238E27FC236}">
                <a16:creationId xmlns:a16="http://schemas.microsoft.com/office/drawing/2014/main" id="{CFED36BD-534C-EF4F-9E7F-1F0A7C7A6AB5}"/>
              </a:ext>
            </a:extLst>
          </p:cNvPr>
          <p:cNvSpPr>
            <a:spLocks noGrp="1"/>
          </p:cNvSpPr>
          <p:nvPr>
            <p:ph type="body" sz="quarter" idx="18" hasCustomPrompt="1"/>
          </p:nvPr>
        </p:nvSpPr>
        <p:spPr>
          <a:xfrm>
            <a:off x="7941276" y="475077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26" name="Text Placeholder 15">
            <a:extLst>
              <a:ext uri="{FF2B5EF4-FFF2-40B4-BE49-F238E27FC236}">
                <a16:creationId xmlns:a16="http://schemas.microsoft.com/office/drawing/2014/main" id="{A3BEE9E3-ECA0-F843-A4C1-AB718A81CD1E}"/>
              </a:ext>
            </a:extLst>
          </p:cNvPr>
          <p:cNvSpPr>
            <a:spLocks noGrp="1"/>
          </p:cNvSpPr>
          <p:nvPr>
            <p:ph type="body" sz="quarter" idx="19" hasCustomPrompt="1"/>
          </p:nvPr>
        </p:nvSpPr>
        <p:spPr>
          <a:xfrm>
            <a:off x="7941277" y="258951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27" name="Text Placeholder 15">
            <a:extLst>
              <a:ext uri="{FF2B5EF4-FFF2-40B4-BE49-F238E27FC236}">
                <a16:creationId xmlns:a16="http://schemas.microsoft.com/office/drawing/2014/main" id="{4A2CE37E-20EE-254B-96A3-E9026CFA0FD4}"/>
              </a:ext>
            </a:extLst>
          </p:cNvPr>
          <p:cNvSpPr>
            <a:spLocks noGrp="1"/>
          </p:cNvSpPr>
          <p:nvPr>
            <p:ph type="body" sz="quarter" idx="20" hasCustomPrompt="1"/>
          </p:nvPr>
        </p:nvSpPr>
        <p:spPr>
          <a:xfrm>
            <a:off x="7941276" y="298193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34" name="Text Placeholder 15">
            <a:extLst>
              <a:ext uri="{FF2B5EF4-FFF2-40B4-BE49-F238E27FC236}">
                <a16:creationId xmlns:a16="http://schemas.microsoft.com/office/drawing/2014/main" id="{5FCE4FCF-F722-854E-A412-97449F6F9467}"/>
              </a:ext>
            </a:extLst>
          </p:cNvPr>
          <p:cNvSpPr>
            <a:spLocks noGrp="1"/>
          </p:cNvSpPr>
          <p:nvPr>
            <p:ph type="body" sz="quarter" idx="21" hasCustomPrompt="1"/>
          </p:nvPr>
        </p:nvSpPr>
        <p:spPr>
          <a:xfrm>
            <a:off x="7941277" y="76071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35" name="Text Placeholder 15">
            <a:extLst>
              <a:ext uri="{FF2B5EF4-FFF2-40B4-BE49-F238E27FC236}">
                <a16:creationId xmlns:a16="http://schemas.microsoft.com/office/drawing/2014/main" id="{27FC5821-6466-1E41-A88A-77064F3B523D}"/>
              </a:ext>
            </a:extLst>
          </p:cNvPr>
          <p:cNvSpPr>
            <a:spLocks noGrp="1"/>
          </p:cNvSpPr>
          <p:nvPr>
            <p:ph type="body" sz="quarter" idx="22" hasCustomPrompt="1"/>
          </p:nvPr>
        </p:nvSpPr>
        <p:spPr>
          <a:xfrm>
            <a:off x="7941276" y="115313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19" name="Text Placeholder 11">
            <a:extLst>
              <a:ext uri="{FF2B5EF4-FFF2-40B4-BE49-F238E27FC236}">
                <a16:creationId xmlns:a16="http://schemas.microsoft.com/office/drawing/2014/main" id="{069D813C-ACAF-E446-BDEF-FE72F67EDEC3}"/>
              </a:ext>
            </a:extLst>
          </p:cNvPr>
          <p:cNvSpPr>
            <a:spLocks noGrp="1"/>
          </p:cNvSpPr>
          <p:nvPr>
            <p:ph type="body" sz="quarter" idx="14"/>
          </p:nvPr>
        </p:nvSpPr>
        <p:spPr>
          <a:xfrm>
            <a:off x="825677" y="2322513"/>
            <a:ext cx="5389772" cy="909160"/>
          </a:xfrm>
        </p:spPr>
        <p:txBody>
          <a:bodyPr wrap="square">
            <a:spAutoFit/>
          </a:bodyPr>
          <a:lstStyle>
            <a:lvl1pPr marL="0" indent="0">
              <a:lnSpc>
                <a:spcPts val="3000"/>
              </a:lnSpc>
              <a:buNone/>
              <a:defRPr sz="2400">
                <a:solidFill>
                  <a:srgbClr val="50287D"/>
                </a:solidFill>
              </a:defRPr>
            </a:lvl1pPr>
            <a:lvl2pPr>
              <a:lnSpc>
                <a:spcPts val="3000"/>
              </a:lnSpc>
              <a:defRPr sz="2400">
                <a:solidFill>
                  <a:srgbClr val="50287D"/>
                </a:solidFill>
              </a:defRPr>
            </a:lvl2pPr>
          </a:lstStyle>
          <a:p>
            <a:pPr lvl="0"/>
            <a:r>
              <a:rPr lang="en-US" dirty="0"/>
              <a:t>Click to edit Master text styles</a:t>
            </a:r>
          </a:p>
          <a:p>
            <a:pPr lvl="1"/>
            <a:r>
              <a:rPr lang="en-US" dirty="0"/>
              <a:t>Second level</a:t>
            </a:r>
          </a:p>
        </p:txBody>
      </p:sp>
      <p:sp>
        <p:nvSpPr>
          <p:cNvPr id="21" name="Picture Placeholder 10">
            <a:extLst>
              <a:ext uri="{FF2B5EF4-FFF2-40B4-BE49-F238E27FC236}">
                <a16:creationId xmlns:a16="http://schemas.microsoft.com/office/drawing/2014/main" id="{A636D744-AD4F-F949-BFE6-EA81B464019E}"/>
              </a:ext>
            </a:extLst>
          </p:cNvPr>
          <p:cNvSpPr>
            <a:spLocks noGrp="1"/>
          </p:cNvSpPr>
          <p:nvPr>
            <p:ph type="pic" sz="quarter" idx="27" hasCustomPrompt="1"/>
          </p:nvPr>
        </p:nvSpPr>
        <p:spPr>
          <a:xfrm>
            <a:off x="6631461" y="754885"/>
            <a:ext cx="1088756" cy="1088756"/>
          </a:xfrm>
          <a:prstGeom prst="ellipse">
            <a:avLst/>
          </a:prstGeom>
          <a:solidFill>
            <a:srgbClr val="D8D2E1">
              <a:alpha val="0"/>
            </a:srgbClr>
          </a:solidFill>
        </p:spPr>
        <p:txBody>
          <a:bodyPr/>
          <a:lstStyle/>
          <a:p>
            <a:r>
              <a:rPr lang="en-US" dirty="0"/>
              <a:t> </a:t>
            </a:r>
          </a:p>
        </p:txBody>
      </p:sp>
      <p:sp>
        <p:nvSpPr>
          <p:cNvPr id="29" name="Picture Placeholder 10">
            <a:extLst>
              <a:ext uri="{FF2B5EF4-FFF2-40B4-BE49-F238E27FC236}">
                <a16:creationId xmlns:a16="http://schemas.microsoft.com/office/drawing/2014/main" id="{C8788DFA-040F-3C4B-A8DD-FEF0CA502A42}"/>
              </a:ext>
            </a:extLst>
          </p:cNvPr>
          <p:cNvSpPr>
            <a:spLocks noGrp="1"/>
          </p:cNvSpPr>
          <p:nvPr>
            <p:ph type="pic" sz="quarter" idx="28" hasCustomPrompt="1"/>
          </p:nvPr>
        </p:nvSpPr>
        <p:spPr>
          <a:xfrm>
            <a:off x="6631461" y="2556618"/>
            <a:ext cx="1088756" cy="1088756"/>
          </a:xfrm>
          <a:prstGeom prst="ellipse">
            <a:avLst/>
          </a:prstGeom>
          <a:solidFill>
            <a:srgbClr val="D8D2E1">
              <a:alpha val="0"/>
            </a:srgbClr>
          </a:solidFill>
        </p:spPr>
        <p:txBody>
          <a:bodyPr/>
          <a:lstStyle/>
          <a:p>
            <a:r>
              <a:rPr lang="en-US" dirty="0"/>
              <a:t> </a:t>
            </a:r>
          </a:p>
        </p:txBody>
      </p:sp>
      <p:sp>
        <p:nvSpPr>
          <p:cNvPr id="30" name="Picture Placeholder 10">
            <a:extLst>
              <a:ext uri="{FF2B5EF4-FFF2-40B4-BE49-F238E27FC236}">
                <a16:creationId xmlns:a16="http://schemas.microsoft.com/office/drawing/2014/main" id="{B321976B-F609-094F-BC60-CE58CFAA223D}"/>
              </a:ext>
            </a:extLst>
          </p:cNvPr>
          <p:cNvSpPr>
            <a:spLocks noGrp="1"/>
          </p:cNvSpPr>
          <p:nvPr>
            <p:ph type="pic" sz="quarter" idx="29" hasCustomPrompt="1"/>
          </p:nvPr>
        </p:nvSpPr>
        <p:spPr>
          <a:xfrm>
            <a:off x="6631461" y="4373878"/>
            <a:ext cx="1088756" cy="1088756"/>
          </a:xfrm>
          <a:prstGeom prst="ellipse">
            <a:avLst/>
          </a:prstGeom>
          <a:solidFill>
            <a:srgbClr val="D8D2E1">
              <a:alpha val="0"/>
            </a:srgbClr>
          </a:solidFill>
        </p:spPr>
        <p:txBody>
          <a:bodyPr/>
          <a:lstStyle/>
          <a:p>
            <a:r>
              <a:rPr lang="en-US" dirty="0"/>
              <a:t> </a:t>
            </a:r>
          </a:p>
        </p:txBody>
      </p:sp>
      <p:grpSp>
        <p:nvGrpSpPr>
          <p:cNvPr id="17" name="Group 16">
            <a:extLst>
              <a:ext uri="{FF2B5EF4-FFF2-40B4-BE49-F238E27FC236}">
                <a16:creationId xmlns:a16="http://schemas.microsoft.com/office/drawing/2014/main" id="{5363268C-6A87-F44D-B40A-F92F45B16990}"/>
              </a:ext>
            </a:extLst>
          </p:cNvPr>
          <p:cNvGrpSpPr/>
          <p:nvPr userDrawn="1"/>
        </p:nvGrpSpPr>
        <p:grpSpPr>
          <a:xfrm>
            <a:off x="0" y="5869173"/>
            <a:ext cx="12192000" cy="988828"/>
            <a:chOff x="11575" y="5869172"/>
            <a:chExt cx="12192000" cy="988828"/>
          </a:xfrm>
        </p:grpSpPr>
        <p:sp>
          <p:nvSpPr>
            <p:cNvPr id="18" name="Rectangle 17">
              <a:extLst>
                <a:ext uri="{FF2B5EF4-FFF2-40B4-BE49-F238E27FC236}">
                  <a16:creationId xmlns:a16="http://schemas.microsoft.com/office/drawing/2014/main" id="{3E58589F-478E-EC49-B1F2-FFCA502761B5}"/>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D5DE5FAB-4234-8B43-8EF4-A834A8541BA2}"/>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33" name="Slide Number Placeholder 5">
            <a:extLst>
              <a:ext uri="{FF2B5EF4-FFF2-40B4-BE49-F238E27FC236}">
                <a16:creationId xmlns:a16="http://schemas.microsoft.com/office/drawing/2014/main" id="{A9A841F1-03C5-6E48-B299-D8FB60AE9052}"/>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4521142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Intro + 3 Icons Grey">
    <p:bg>
      <p:bgPr>
        <a:solidFill>
          <a:srgbClr val="ACAEA7"/>
        </a:solid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3538DA3-9330-F34E-A79A-850EF7135B8D}"/>
              </a:ext>
            </a:extLst>
          </p:cNvPr>
          <p:cNvSpPr>
            <a:spLocks noGrp="1"/>
          </p:cNvSpPr>
          <p:nvPr>
            <p:ph type="title"/>
          </p:nvPr>
        </p:nvSpPr>
        <p:spPr>
          <a:xfrm>
            <a:off x="825677" y="770066"/>
            <a:ext cx="5389772"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23" name="Text Placeholder 15">
            <a:extLst>
              <a:ext uri="{FF2B5EF4-FFF2-40B4-BE49-F238E27FC236}">
                <a16:creationId xmlns:a16="http://schemas.microsoft.com/office/drawing/2014/main" id="{CBB2CC2C-1F1D-D246-B952-8625EAF2479D}"/>
              </a:ext>
            </a:extLst>
          </p:cNvPr>
          <p:cNvSpPr>
            <a:spLocks noGrp="1"/>
          </p:cNvSpPr>
          <p:nvPr>
            <p:ph type="body" sz="quarter" idx="17" hasCustomPrompt="1"/>
          </p:nvPr>
        </p:nvSpPr>
        <p:spPr>
          <a:xfrm>
            <a:off x="7941277" y="435835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24" name="Text Placeholder 15">
            <a:extLst>
              <a:ext uri="{FF2B5EF4-FFF2-40B4-BE49-F238E27FC236}">
                <a16:creationId xmlns:a16="http://schemas.microsoft.com/office/drawing/2014/main" id="{583358E5-AC37-0E49-9B1E-C1CBCBFD44FE}"/>
              </a:ext>
            </a:extLst>
          </p:cNvPr>
          <p:cNvSpPr>
            <a:spLocks noGrp="1"/>
          </p:cNvSpPr>
          <p:nvPr>
            <p:ph type="body" sz="quarter" idx="18" hasCustomPrompt="1"/>
          </p:nvPr>
        </p:nvSpPr>
        <p:spPr>
          <a:xfrm>
            <a:off x="7941276" y="475077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26" name="Text Placeholder 15">
            <a:extLst>
              <a:ext uri="{FF2B5EF4-FFF2-40B4-BE49-F238E27FC236}">
                <a16:creationId xmlns:a16="http://schemas.microsoft.com/office/drawing/2014/main" id="{AA760F1F-28E6-9247-B4F5-BF7087154205}"/>
              </a:ext>
            </a:extLst>
          </p:cNvPr>
          <p:cNvSpPr>
            <a:spLocks noGrp="1"/>
          </p:cNvSpPr>
          <p:nvPr>
            <p:ph type="body" sz="quarter" idx="19" hasCustomPrompt="1"/>
          </p:nvPr>
        </p:nvSpPr>
        <p:spPr>
          <a:xfrm>
            <a:off x="7941277" y="258951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27" name="Text Placeholder 15">
            <a:extLst>
              <a:ext uri="{FF2B5EF4-FFF2-40B4-BE49-F238E27FC236}">
                <a16:creationId xmlns:a16="http://schemas.microsoft.com/office/drawing/2014/main" id="{29294D76-A4B8-034D-8E47-EBC1C8AEA395}"/>
              </a:ext>
            </a:extLst>
          </p:cNvPr>
          <p:cNvSpPr>
            <a:spLocks noGrp="1"/>
          </p:cNvSpPr>
          <p:nvPr>
            <p:ph type="body" sz="quarter" idx="20" hasCustomPrompt="1"/>
          </p:nvPr>
        </p:nvSpPr>
        <p:spPr>
          <a:xfrm>
            <a:off x="7941276" y="298193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34" name="Text Placeholder 15">
            <a:extLst>
              <a:ext uri="{FF2B5EF4-FFF2-40B4-BE49-F238E27FC236}">
                <a16:creationId xmlns:a16="http://schemas.microsoft.com/office/drawing/2014/main" id="{70D1824B-26DE-3C43-91A3-065F223F68AC}"/>
              </a:ext>
            </a:extLst>
          </p:cNvPr>
          <p:cNvSpPr>
            <a:spLocks noGrp="1"/>
          </p:cNvSpPr>
          <p:nvPr>
            <p:ph type="body" sz="quarter" idx="21" hasCustomPrompt="1"/>
          </p:nvPr>
        </p:nvSpPr>
        <p:spPr>
          <a:xfrm>
            <a:off x="7941277" y="76071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35" name="Text Placeholder 15">
            <a:extLst>
              <a:ext uri="{FF2B5EF4-FFF2-40B4-BE49-F238E27FC236}">
                <a16:creationId xmlns:a16="http://schemas.microsoft.com/office/drawing/2014/main" id="{A9C0BC8F-A1C9-8E4D-AFB0-682F8E2E6DD8}"/>
              </a:ext>
            </a:extLst>
          </p:cNvPr>
          <p:cNvSpPr>
            <a:spLocks noGrp="1"/>
          </p:cNvSpPr>
          <p:nvPr>
            <p:ph type="body" sz="quarter" idx="22" hasCustomPrompt="1"/>
          </p:nvPr>
        </p:nvSpPr>
        <p:spPr>
          <a:xfrm>
            <a:off x="7941276" y="115313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19" name="Text Placeholder 11">
            <a:extLst>
              <a:ext uri="{FF2B5EF4-FFF2-40B4-BE49-F238E27FC236}">
                <a16:creationId xmlns:a16="http://schemas.microsoft.com/office/drawing/2014/main" id="{FEA75A11-C8BF-D247-AB0D-31F3D39907AF}"/>
              </a:ext>
            </a:extLst>
          </p:cNvPr>
          <p:cNvSpPr>
            <a:spLocks noGrp="1"/>
          </p:cNvSpPr>
          <p:nvPr>
            <p:ph type="body" sz="quarter" idx="14"/>
          </p:nvPr>
        </p:nvSpPr>
        <p:spPr>
          <a:xfrm>
            <a:off x="825677" y="2322513"/>
            <a:ext cx="5389772" cy="909160"/>
          </a:xfrm>
        </p:spPr>
        <p:txBody>
          <a:bodyPr wrap="square">
            <a:spAutoFit/>
          </a:bodyPr>
          <a:lstStyle>
            <a:lvl1pPr marL="0" indent="0">
              <a:lnSpc>
                <a:spcPts val="3000"/>
              </a:lnSpc>
              <a:buNone/>
              <a:defRPr sz="2400">
                <a:solidFill>
                  <a:srgbClr val="50287D"/>
                </a:solidFill>
              </a:defRPr>
            </a:lvl1pPr>
            <a:lvl2pPr>
              <a:lnSpc>
                <a:spcPts val="3000"/>
              </a:lnSpc>
              <a:defRPr sz="2400">
                <a:solidFill>
                  <a:srgbClr val="50287D"/>
                </a:solidFill>
              </a:defRPr>
            </a:lvl2pPr>
          </a:lstStyle>
          <a:p>
            <a:pPr lvl="0"/>
            <a:r>
              <a:rPr lang="en-US" dirty="0"/>
              <a:t>Click to edit Master text styles</a:t>
            </a:r>
          </a:p>
          <a:p>
            <a:pPr lvl="1"/>
            <a:r>
              <a:rPr lang="en-US" dirty="0"/>
              <a:t>Second level</a:t>
            </a:r>
          </a:p>
        </p:txBody>
      </p:sp>
      <p:sp>
        <p:nvSpPr>
          <p:cNvPr id="21" name="Picture Placeholder 10">
            <a:extLst>
              <a:ext uri="{FF2B5EF4-FFF2-40B4-BE49-F238E27FC236}">
                <a16:creationId xmlns:a16="http://schemas.microsoft.com/office/drawing/2014/main" id="{D6C9039A-F9B8-F34F-AD7A-5F8B09160BC1}"/>
              </a:ext>
            </a:extLst>
          </p:cNvPr>
          <p:cNvSpPr>
            <a:spLocks noGrp="1"/>
          </p:cNvSpPr>
          <p:nvPr>
            <p:ph type="pic" sz="quarter" idx="27" hasCustomPrompt="1"/>
          </p:nvPr>
        </p:nvSpPr>
        <p:spPr>
          <a:xfrm>
            <a:off x="6631461" y="754885"/>
            <a:ext cx="1088756" cy="1088756"/>
          </a:xfrm>
          <a:prstGeom prst="ellipse">
            <a:avLst/>
          </a:prstGeom>
          <a:solidFill>
            <a:srgbClr val="D8D2E1">
              <a:alpha val="0"/>
            </a:srgbClr>
          </a:solidFill>
        </p:spPr>
        <p:txBody>
          <a:bodyPr/>
          <a:lstStyle/>
          <a:p>
            <a:r>
              <a:rPr lang="en-US" dirty="0"/>
              <a:t> </a:t>
            </a:r>
          </a:p>
        </p:txBody>
      </p:sp>
      <p:sp>
        <p:nvSpPr>
          <p:cNvPr id="29" name="Picture Placeholder 10">
            <a:extLst>
              <a:ext uri="{FF2B5EF4-FFF2-40B4-BE49-F238E27FC236}">
                <a16:creationId xmlns:a16="http://schemas.microsoft.com/office/drawing/2014/main" id="{9FEE2EE3-5C47-634F-8DFE-56C80B0DC4F3}"/>
              </a:ext>
            </a:extLst>
          </p:cNvPr>
          <p:cNvSpPr>
            <a:spLocks noGrp="1"/>
          </p:cNvSpPr>
          <p:nvPr>
            <p:ph type="pic" sz="quarter" idx="28" hasCustomPrompt="1"/>
          </p:nvPr>
        </p:nvSpPr>
        <p:spPr>
          <a:xfrm>
            <a:off x="6631461" y="2556618"/>
            <a:ext cx="1088756" cy="1088756"/>
          </a:xfrm>
          <a:prstGeom prst="ellipse">
            <a:avLst/>
          </a:prstGeom>
          <a:solidFill>
            <a:srgbClr val="D8D2E1">
              <a:alpha val="0"/>
            </a:srgbClr>
          </a:solidFill>
        </p:spPr>
        <p:txBody>
          <a:bodyPr/>
          <a:lstStyle/>
          <a:p>
            <a:r>
              <a:rPr lang="en-US" dirty="0"/>
              <a:t> </a:t>
            </a:r>
          </a:p>
        </p:txBody>
      </p:sp>
      <p:sp>
        <p:nvSpPr>
          <p:cNvPr id="30" name="Picture Placeholder 10">
            <a:extLst>
              <a:ext uri="{FF2B5EF4-FFF2-40B4-BE49-F238E27FC236}">
                <a16:creationId xmlns:a16="http://schemas.microsoft.com/office/drawing/2014/main" id="{4DADFB73-D908-514F-B291-833181B449F7}"/>
              </a:ext>
            </a:extLst>
          </p:cNvPr>
          <p:cNvSpPr>
            <a:spLocks noGrp="1"/>
          </p:cNvSpPr>
          <p:nvPr>
            <p:ph type="pic" sz="quarter" idx="29" hasCustomPrompt="1"/>
          </p:nvPr>
        </p:nvSpPr>
        <p:spPr>
          <a:xfrm>
            <a:off x="6631461" y="4373878"/>
            <a:ext cx="1088756" cy="1088756"/>
          </a:xfrm>
          <a:prstGeom prst="ellipse">
            <a:avLst/>
          </a:prstGeom>
          <a:solidFill>
            <a:srgbClr val="D8D2E1">
              <a:alpha val="0"/>
            </a:srgbClr>
          </a:solidFill>
        </p:spPr>
        <p:txBody>
          <a:bodyPr/>
          <a:lstStyle/>
          <a:p>
            <a:r>
              <a:rPr lang="en-US" dirty="0"/>
              <a:t> </a:t>
            </a:r>
          </a:p>
        </p:txBody>
      </p:sp>
      <p:grpSp>
        <p:nvGrpSpPr>
          <p:cNvPr id="17" name="Group 16">
            <a:extLst>
              <a:ext uri="{FF2B5EF4-FFF2-40B4-BE49-F238E27FC236}">
                <a16:creationId xmlns:a16="http://schemas.microsoft.com/office/drawing/2014/main" id="{A04752A2-966B-DB4C-925A-317998AECB83}"/>
              </a:ext>
            </a:extLst>
          </p:cNvPr>
          <p:cNvGrpSpPr/>
          <p:nvPr userDrawn="1"/>
        </p:nvGrpSpPr>
        <p:grpSpPr>
          <a:xfrm>
            <a:off x="0" y="5869173"/>
            <a:ext cx="12192000" cy="988828"/>
            <a:chOff x="11575" y="5869172"/>
            <a:chExt cx="12192000" cy="988828"/>
          </a:xfrm>
        </p:grpSpPr>
        <p:sp>
          <p:nvSpPr>
            <p:cNvPr id="18" name="Rectangle 17">
              <a:extLst>
                <a:ext uri="{FF2B5EF4-FFF2-40B4-BE49-F238E27FC236}">
                  <a16:creationId xmlns:a16="http://schemas.microsoft.com/office/drawing/2014/main" id="{A28A89E6-732E-DE42-9A29-F2EB44CCDEEA}"/>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C5F272C2-072C-CB4D-869F-849EDE1CFDFA}"/>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33" name="Slide Number Placeholder 5">
            <a:extLst>
              <a:ext uri="{FF2B5EF4-FFF2-40B4-BE49-F238E27FC236}">
                <a16:creationId xmlns:a16="http://schemas.microsoft.com/office/drawing/2014/main" id="{87C2C047-406A-7148-8BE8-15E8C43B5C03}"/>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30620348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Intro + 3 Icons Purple">
    <p:bg>
      <p:bgPr>
        <a:solidFill>
          <a:srgbClr val="50287D">
            <a:alpha val="30000"/>
          </a:srgbClr>
        </a:solid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8DA9A5A2-8D7E-7444-89B2-EEDF4068E4B9}"/>
              </a:ext>
            </a:extLst>
          </p:cNvPr>
          <p:cNvSpPr>
            <a:spLocks noGrp="1"/>
          </p:cNvSpPr>
          <p:nvPr>
            <p:ph type="title"/>
          </p:nvPr>
        </p:nvSpPr>
        <p:spPr>
          <a:xfrm>
            <a:off x="825677" y="770066"/>
            <a:ext cx="5389772"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23" name="Text Placeholder 15">
            <a:extLst>
              <a:ext uri="{FF2B5EF4-FFF2-40B4-BE49-F238E27FC236}">
                <a16:creationId xmlns:a16="http://schemas.microsoft.com/office/drawing/2014/main" id="{C269322A-EA6C-D54E-B02C-E3C9B4691102}"/>
              </a:ext>
            </a:extLst>
          </p:cNvPr>
          <p:cNvSpPr>
            <a:spLocks noGrp="1"/>
          </p:cNvSpPr>
          <p:nvPr>
            <p:ph type="body" sz="quarter" idx="17" hasCustomPrompt="1"/>
          </p:nvPr>
        </p:nvSpPr>
        <p:spPr>
          <a:xfrm>
            <a:off x="7941277" y="435835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24" name="Text Placeholder 15">
            <a:extLst>
              <a:ext uri="{FF2B5EF4-FFF2-40B4-BE49-F238E27FC236}">
                <a16:creationId xmlns:a16="http://schemas.microsoft.com/office/drawing/2014/main" id="{E2B900E1-0923-124B-9540-DE4AA23ED626}"/>
              </a:ext>
            </a:extLst>
          </p:cNvPr>
          <p:cNvSpPr>
            <a:spLocks noGrp="1"/>
          </p:cNvSpPr>
          <p:nvPr>
            <p:ph type="body" sz="quarter" idx="18" hasCustomPrompt="1"/>
          </p:nvPr>
        </p:nvSpPr>
        <p:spPr>
          <a:xfrm>
            <a:off x="7941276" y="475077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26" name="Text Placeholder 15">
            <a:extLst>
              <a:ext uri="{FF2B5EF4-FFF2-40B4-BE49-F238E27FC236}">
                <a16:creationId xmlns:a16="http://schemas.microsoft.com/office/drawing/2014/main" id="{A4276731-3419-E24E-95D1-92D97AB069A6}"/>
              </a:ext>
            </a:extLst>
          </p:cNvPr>
          <p:cNvSpPr>
            <a:spLocks noGrp="1"/>
          </p:cNvSpPr>
          <p:nvPr>
            <p:ph type="body" sz="quarter" idx="19" hasCustomPrompt="1"/>
          </p:nvPr>
        </p:nvSpPr>
        <p:spPr>
          <a:xfrm>
            <a:off x="7941277" y="258951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27" name="Text Placeholder 15">
            <a:extLst>
              <a:ext uri="{FF2B5EF4-FFF2-40B4-BE49-F238E27FC236}">
                <a16:creationId xmlns:a16="http://schemas.microsoft.com/office/drawing/2014/main" id="{3709D860-4DFC-3544-9061-E416339FDC8C}"/>
              </a:ext>
            </a:extLst>
          </p:cNvPr>
          <p:cNvSpPr>
            <a:spLocks noGrp="1"/>
          </p:cNvSpPr>
          <p:nvPr>
            <p:ph type="body" sz="quarter" idx="20" hasCustomPrompt="1"/>
          </p:nvPr>
        </p:nvSpPr>
        <p:spPr>
          <a:xfrm>
            <a:off x="7941276" y="298193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34" name="Text Placeholder 15">
            <a:extLst>
              <a:ext uri="{FF2B5EF4-FFF2-40B4-BE49-F238E27FC236}">
                <a16:creationId xmlns:a16="http://schemas.microsoft.com/office/drawing/2014/main" id="{34DF4202-B2F9-824B-8E6B-653422521947}"/>
              </a:ext>
            </a:extLst>
          </p:cNvPr>
          <p:cNvSpPr>
            <a:spLocks noGrp="1"/>
          </p:cNvSpPr>
          <p:nvPr>
            <p:ph type="body" sz="quarter" idx="21" hasCustomPrompt="1"/>
          </p:nvPr>
        </p:nvSpPr>
        <p:spPr>
          <a:xfrm>
            <a:off x="7941277" y="76071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35" name="Text Placeholder 15">
            <a:extLst>
              <a:ext uri="{FF2B5EF4-FFF2-40B4-BE49-F238E27FC236}">
                <a16:creationId xmlns:a16="http://schemas.microsoft.com/office/drawing/2014/main" id="{529FF314-CA71-A840-A99D-DB433E9231D5}"/>
              </a:ext>
            </a:extLst>
          </p:cNvPr>
          <p:cNvSpPr>
            <a:spLocks noGrp="1"/>
          </p:cNvSpPr>
          <p:nvPr>
            <p:ph type="body" sz="quarter" idx="22" hasCustomPrompt="1"/>
          </p:nvPr>
        </p:nvSpPr>
        <p:spPr>
          <a:xfrm>
            <a:off x="7941276" y="115313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19" name="Text Placeholder 11">
            <a:extLst>
              <a:ext uri="{FF2B5EF4-FFF2-40B4-BE49-F238E27FC236}">
                <a16:creationId xmlns:a16="http://schemas.microsoft.com/office/drawing/2014/main" id="{028F653B-54E3-1A4B-80CD-31FF464943D4}"/>
              </a:ext>
            </a:extLst>
          </p:cNvPr>
          <p:cNvSpPr>
            <a:spLocks noGrp="1"/>
          </p:cNvSpPr>
          <p:nvPr>
            <p:ph type="body" sz="quarter" idx="14"/>
          </p:nvPr>
        </p:nvSpPr>
        <p:spPr>
          <a:xfrm>
            <a:off x="825677" y="2322513"/>
            <a:ext cx="5389772" cy="909160"/>
          </a:xfrm>
        </p:spPr>
        <p:txBody>
          <a:bodyPr wrap="square">
            <a:spAutoFit/>
          </a:bodyPr>
          <a:lstStyle>
            <a:lvl1pPr marL="0" indent="0">
              <a:lnSpc>
                <a:spcPts val="3000"/>
              </a:lnSpc>
              <a:buNone/>
              <a:defRPr sz="2400">
                <a:solidFill>
                  <a:srgbClr val="50287D"/>
                </a:solidFill>
              </a:defRPr>
            </a:lvl1pPr>
            <a:lvl2pPr>
              <a:lnSpc>
                <a:spcPts val="3000"/>
              </a:lnSpc>
              <a:defRPr sz="2400">
                <a:solidFill>
                  <a:srgbClr val="50287D"/>
                </a:solidFill>
              </a:defRPr>
            </a:lvl2pPr>
          </a:lstStyle>
          <a:p>
            <a:pPr lvl="0"/>
            <a:r>
              <a:rPr lang="en-US" dirty="0"/>
              <a:t>Click to edit Master text styles</a:t>
            </a:r>
          </a:p>
          <a:p>
            <a:pPr lvl="1"/>
            <a:r>
              <a:rPr lang="en-US" dirty="0"/>
              <a:t>Second level</a:t>
            </a:r>
          </a:p>
        </p:txBody>
      </p:sp>
      <p:sp>
        <p:nvSpPr>
          <p:cNvPr id="21" name="Picture Placeholder 10">
            <a:extLst>
              <a:ext uri="{FF2B5EF4-FFF2-40B4-BE49-F238E27FC236}">
                <a16:creationId xmlns:a16="http://schemas.microsoft.com/office/drawing/2014/main" id="{964ED060-3F4A-4640-B474-0E4A5B88DFFE}"/>
              </a:ext>
            </a:extLst>
          </p:cNvPr>
          <p:cNvSpPr>
            <a:spLocks noGrp="1"/>
          </p:cNvSpPr>
          <p:nvPr>
            <p:ph type="pic" sz="quarter" idx="27" hasCustomPrompt="1"/>
          </p:nvPr>
        </p:nvSpPr>
        <p:spPr>
          <a:xfrm>
            <a:off x="6631461" y="754885"/>
            <a:ext cx="1088756" cy="1088756"/>
          </a:xfrm>
          <a:prstGeom prst="ellipse">
            <a:avLst/>
          </a:prstGeom>
          <a:solidFill>
            <a:srgbClr val="D8D2E1">
              <a:alpha val="0"/>
            </a:srgbClr>
          </a:solidFill>
        </p:spPr>
        <p:txBody>
          <a:bodyPr/>
          <a:lstStyle/>
          <a:p>
            <a:r>
              <a:rPr lang="en-US" dirty="0"/>
              <a:t> </a:t>
            </a:r>
          </a:p>
        </p:txBody>
      </p:sp>
      <p:sp>
        <p:nvSpPr>
          <p:cNvPr id="29" name="Picture Placeholder 10">
            <a:extLst>
              <a:ext uri="{FF2B5EF4-FFF2-40B4-BE49-F238E27FC236}">
                <a16:creationId xmlns:a16="http://schemas.microsoft.com/office/drawing/2014/main" id="{CC2895CE-08A9-0E41-B048-1072D6B3DA4D}"/>
              </a:ext>
            </a:extLst>
          </p:cNvPr>
          <p:cNvSpPr>
            <a:spLocks noGrp="1"/>
          </p:cNvSpPr>
          <p:nvPr>
            <p:ph type="pic" sz="quarter" idx="28" hasCustomPrompt="1"/>
          </p:nvPr>
        </p:nvSpPr>
        <p:spPr>
          <a:xfrm>
            <a:off x="6631461" y="2556618"/>
            <a:ext cx="1088756" cy="1088756"/>
          </a:xfrm>
          <a:prstGeom prst="ellipse">
            <a:avLst/>
          </a:prstGeom>
          <a:solidFill>
            <a:srgbClr val="D8D2E1">
              <a:alpha val="0"/>
            </a:srgbClr>
          </a:solidFill>
        </p:spPr>
        <p:txBody>
          <a:bodyPr/>
          <a:lstStyle/>
          <a:p>
            <a:r>
              <a:rPr lang="en-US" dirty="0"/>
              <a:t> </a:t>
            </a:r>
          </a:p>
        </p:txBody>
      </p:sp>
      <p:sp>
        <p:nvSpPr>
          <p:cNvPr id="30" name="Picture Placeholder 10">
            <a:extLst>
              <a:ext uri="{FF2B5EF4-FFF2-40B4-BE49-F238E27FC236}">
                <a16:creationId xmlns:a16="http://schemas.microsoft.com/office/drawing/2014/main" id="{33BAADB9-A70A-CA44-B13F-CF62B111E646}"/>
              </a:ext>
            </a:extLst>
          </p:cNvPr>
          <p:cNvSpPr>
            <a:spLocks noGrp="1"/>
          </p:cNvSpPr>
          <p:nvPr>
            <p:ph type="pic" sz="quarter" idx="29" hasCustomPrompt="1"/>
          </p:nvPr>
        </p:nvSpPr>
        <p:spPr>
          <a:xfrm>
            <a:off x="6631461" y="4373878"/>
            <a:ext cx="1088756" cy="1088756"/>
          </a:xfrm>
          <a:prstGeom prst="ellipse">
            <a:avLst/>
          </a:prstGeom>
          <a:solidFill>
            <a:srgbClr val="D8D2E1">
              <a:alpha val="0"/>
            </a:srgbClr>
          </a:solidFill>
        </p:spPr>
        <p:txBody>
          <a:bodyPr/>
          <a:lstStyle/>
          <a:p>
            <a:r>
              <a:rPr lang="en-US" dirty="0"/>
              <a:t> </a:t>
            </a:r>
          </a:p>
        </p:txBody>
      </p:sp>
      <p:grpSp>
        <p:nvGrpSpPr>
          <p:cNvPr id="17" name="Group 16">
            <a:extLst>
              <a:ext uri="{FF2B5EF4-FFF2-40B4-BE49-F238E27FC236}">
                <a16:creationId xmlns:a16="http://schemas.microsoft.com/office/drawing/2014/main" id="{35E2C23C-115E-A341-AFB6-8FBA284A5A8A}"/>
              </a:ext>
            </a:extLst>
          </p:cNvPr>
          <p:cNvGrpSpPr/>
          <p:nvPr userDrawn="1"/>
        </p:nvGrpSpPr>
        <p:grpSpPr>
          <a:xfrm>
            <a:off x="0" y="5869173"/>
            <a:ext cx="12192000" cy="988828"/>
            <a:chOff x="11575" y="5869172"/>
            <a:chExt cx="12192000" cy="988828"/>
          </a:xfrm>
        </p:grpSpPr>
        <p:sp>
          <p:nvSpPr>
            <p:cNvPr id="18" name="Rectangle 17">
              <a:extLst>
                <a:ext uri="{FF2B5EF4-FFF2-40B4-BE49-F238E27FC236}">
                  <a16:creationId xmlns:a16="http://schemas.microsoft.com/office/drawing/2014/main" id="{6DAD2B89-8C78-EF46-B388-D08476146E6D}"/>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AF508363-6757-7D47-9DFF-9E3B66D5B484}"/>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33" name="Slide Number Placeholder 5">
            <a:extLst>
              <a:ext uri="{FF2B5EF4-FFF2-40B4-BE49-F238E27FC236}">
                <a16:creationId xmlns:a16="http://schemas.microsoft.com/office/drawing/2014/main" id="{35B30F98-50D3-1E41-AA0A-256E025ABBDD}"/>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34849782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ntro + 3 Icons Light Blue">
    <p:bg>
      <p:bgPr>
        <a:solidFill>
          <a:srgbClr val="A7DBF1"/>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96D9219-4F21-DB40-9552-C783798138CC}"/>
              </a:ext>
            </a:extLst>
          </p:cNvPr>
          <p:cNvSpPr>
            <a:spLocks noGrp="1"/>
          </p:cNvSpPr>
          <p:nvPr>
            <p:ph type="title"/>
          </p:nvPr>
        </p:nvSpPr>
        <p:spPr>
          <a:xfrm>
            <a:off x="825677" y="770066"/>
            <a:ext cx="5389772"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8" name="Text Placeholder 15">
            <a:extLst>
              <a:ext uri="{FF2B5EF4-FFF2-40B4-BE49-F238E27FC236}">
                <a16:creationId xmlns:a16="http://schemas.microsoft.com/office/drawing/2014/main" id="{8280237D-E3B1-F74B-BC8B-987871384340}"/>
              </a:ext>
            </a:extLst>
          </p:cNvPr>
          <p:cNvSpPr>
            <a:spLocks noGrp="1"/>
          </p:cNvSpPr>
          <p:nvPr>
            <p:ph type="body" sz="quarter" idx="17" hasCustomPrompt="1"/>
          </p:nvPr>
        </p:nvSpPr>
        <p:spPr>
          <a:xfrm>
            <a:off x="7941277" y="435835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19" name="Text Placeholder 15">
            <a:extLst>
              <a:ext uri="{FF2B5EF4-FFF2-40B4-BE49-F238E27FC236}">
                <a16:creationId xmlns:a16="http://schemas.microsoft.com/office/drawing/2014/main" id="{C299DAEC-01B2-BC42-8848-EE8091AC1176}"/>
              </a:ext>
            </a:extLst>
          </p:cNvPr>
          <p:cNvSpPr>
            <a:spLocks noGrp="1"/>
          </p:cNvSpPr>
          <p:nvPr>
            <p:ph type="body" sz="quarter" idx="18" hasCustomPrompt="1"/>
          </p:nvPr>
        </p:nvSpPr>
        <p:spPr>
          <a:xfrm>
            <a:off x="7941276" y="475077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21" name="Text Placeholder 15">
            <a:extLst>
              <a:ext uri="{FF2B5EF4-FFF2-40B4-BE49-F238E27FC236}">
                <a16:creationId xmlns:a16="http://schemas.microsoft.com/office/drawing/2014/main" id="{94453504-97F2-5240-9852-6C9EFC5BD90D}"/>
              </a:ext>
            </a:extLst>
          </p:cNvPr>
          <p:cNvSpPr>
            <a:spLocks noGrp="1"/>
          </p:cNvSpPr>
          <p:nvPr>
            <p:ph type="body" sz="quarter" idx="19" hasCustomPrompt="1"/>
          </p:nvPr>
        </p:nvSpPr>
        <p:spPr>
          <a:xfrm>
            <a:off x="7941277" y="258951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22" name="Text Placeholder 15">
            <a:extLst>
              <a:ext uri="{FF2B5EF4-FFF2-40B4-BE49-F238E27FC236}">
                <a16:creationId xmlns:a16="http://schemas.microsoft.com/office/drawing/2014/main" id="{7F6F3028-2215-3C45-92EB-71AC19736A89}"/>
              </a:ext>
            </a:extLst>
          </p:cNvPr>
          <p:cNvSpPr>
            <a:spLocks noGrp="1"/>
          </p:cNvSpPr>
          <p:nvPr>
            <p:ph type="body" sz="quarter" idx="20" hasCustomPrompt="1"/>
          </p:nvPr>
        </p:nvSpPr>
        <p:spPr>
          <a:xfrm>
            <a:off x="7941276" y="298193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31" name="Text Placeholder 15">
            <a:extLst>
              <a:ext uri="{FF2B5EF4-FFF2-40B4-BE49-F238E27FC236}">
                <a16:creationId xmlns:a16="http://schemas.microsoft.com/office/drawing/2014/main" id="{C69E4A81-A534-8242-B3E7-63015676FDB4}"/>
              </a:ext>
            </a:extLst>
          </p:cNvPr>
          <p:cNvSpPr>
            <a:spLocks noGrp="1"/>
          </p:cNvSpPr>
          <p:nvPr>
            <p:ph type="body" sz="quarter" idx="21" hasCustomPrompt="1"/>
          </p:nvPr>
        </p:nvSpPr>
        <p:spPr>
          <a:xfrm>
            <a:off x="7941277" y="76071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32" name="Text Placeholder 15">
            <a:extLst>
              <a:ext uri="{FF2B5EF4-FFF2-40B4-BE49-F238E27FC236}">
                <a16:creationId xmlns:a16="http://schemas.microsoft.com/office/drawing/2014/main" id="{B6ECC2E0-1C05-9049-8EF6-CFFF5B849BC4}"/>
              </a:ext>
            </a:extLst>
          </p:cNvPr>
          <p:cNvSpPr>
            <a:spLocks noGrp="1"/>
          </p:cNvSpPr>
          <p:nvPr>
            <p:ph type="body" sz="quarter" idx="22" hasCustomPrompt="1"/>
          </p:nvPr>
        </p:nvSpPr>
        <p:spPr>
          <a:xfrm>
            <a:off x="7941276" y="115313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13" name="Text Placeholder 11">
            <a:extLst>
              <a:ext uri="{FF2B5EF4-FFF2-40B4-BE49-F238E27FC236}">
                <a16:creationId xmlns:a16="http://schemas.microsoft.com/office/drawing/2014/main" id="{3FA0F7C0-7A18-4A48-998B-F06EBBC8F14F}"/>
              </a:ext>
            </a:extLst>
          </p:cNvPr>
          <p:cNvSpPr>
            <a:spLocks noGrp="1"/>
          </p:cNvSpPr>
          <p:nvPr>
            <p:ph type="body" sz="quarter" idx="14"/>
          </p:nvPr>
        </p:nvSpPr>
        <p:spPr>
          <a:xfrm>
            <a:off x="825677" y="2322513"/>
            <a:ext cx="5389772" cy="909160"/>
          </a:xfrm>
        </p:spPr>
        <p:txBody>
          <a:bodyPr wrap="square">
            <a:spAutoFit/>
          </a:bodyPr>
          <a:lstStyle>
            <a:lvl1pPr marL="0" indent="0">
              <a:lnSpc>
                <a:spcPts val="3000"/>
              </a:lnSpc>
              <a:buNone/>
              <a:defRPr sz="2400">
                <a:solidFill>
                  <a:srgbClr val="50287D"/>
                </a:solidFill>
              </a:defRPr>
            </a:lvl1pPr>
            <a:lvl2pPr>
              <a:lnSpc>
                <a:spcPts val="3000"/>
              </a:lnSpc>
              <a:defRPr sz="2400">
                <a:solidFill>
                  <a:srgbClr val="50287D"/>
                </a:solidFill>
              </a:defRPr>
            </a:lvl2pPr>
          </a:lstStyle>
          <a:p>
            <a:pPr lvl="0"/>
            <a:r>
              <a:rPr lang="en-US" dirty="0"/>
              <a:t>Click to edit Master text styles</a:t>
            </a:r>
          </a:p>
          <a:p>
            <a:pPr lvl="1"/>
            <a:r>
              <a:rPr lang="en-US" dirty="0"/>
              <a:t>Second level</a:t>
            </a:r>
          </a:p>
        </p:txBody>
      </p:sp>
      <p:sp>
        <p:nvSpPr>
          <p:cNvPr id="14" name="Picture Placeholder 10">
            <a:extLst>
              <a:ext uri="{FF2B5EF4-FFF2-40B4-BE49-F238E27FC236}">
                <a16:creationId xmlns:a16="http://schemas.microsoft.com/office/drawing/2014/main" id="{B889CAEE-2C6C-7E4C-A7C3-AD746E91C62C}"/>
              </a:ext>
            </a:extLst>
          </p:cNvPr>
          <p:cNvSpPr>
            <a:spLocks noGrp="1"/>
          </p:cNvSpPr>
          <p:nvPr>
            <p:ph type="pic" sz="quarter" idx="27" hasCustomPrompt="1"/>
          </p:nvPr>
        </p:nvSpPr>
        <p:spPr>
          <a:xfrm>
            <a:off x="6631461" y="754885"/>
            <a:ext cx="1088756" cy="1088756"/>
          </a:xfrm>
          <a:prstGeom prst="ellipse">
            <a:avLst/>
          </a:prstGeom>
          <a:solidFill>
            <a:srgbClr val="D8D2E1">
              <a:alpha val="0"/>
            </a:srgbClr>
          </a:solidFill>
        </p:spPr>
        <p:txBody>
          <a:bodyPr/>
          <a:lstStyle/>
          <a:p>
            <a:r>
              <a:rPr lang="en-US" dirty="0"/>
              <a:t> </a:t>
            </a:r>
          </a:p>
        </p:txBody>
      </p:sp>
      <p:sp>
        <p:nvSpPr>
          <p:cNvPr id="16" name="Picture Placeholder 10">
            <a:extLst>
              <a:ext uri="{FF2B5EF4-FFF2-40B4-BE49-F238E27FC236}">
                <a16:creationId xmlns:a16="http://schemas.microsoft.com/office/drawing/2014/main" id="{9CBE35E7-9F37-5345-894C-E0EB17D89B57}"/>
              </a:ext>
            </a:extLst>
          </p:cNvPr>
          <p:cNvSpPr>
            <a:spLocks noGrp="1"/>
          </p:cNvSpPr>
          <p:nvPr>
            <p:ph type="pic" sz="quarter" idx="28" hasCustomPrompt="1"/>
          </p:nvPr>
        </p:nvSpPr>
        <p:spPr>
          <a:xfrm>
            <a:off x="6631461" y="2556618"/>
            <a:ext cx="1088756" cy="1088756"/>
          </a:xfrm>
          <a:prstGeom prst="ellipse">
            <a:avLst/>
          </a:prstGeom>
          <a:solidFill>
            <a:srgbClr val="D8D2E1">
              <a:alpha val="0"/>
            </a:srgbClr>
          </a:solidFill>
        </p:spPr>
        <p:txBody>
          <a:bodyPr/>
          <a:lstStyle/>
          <a:p>
            <a:r>
              <a:rPr lang="en-US" dirty="0"/>
              <a:t> </a:t>
            </a:r>
          </a:p>
        </p:txBody>
      </p:sp>
      <p:sp>
        <p:nvSpPr>
          <p:cNvPr id="24" name="Picture Placeholder 10">
            <a:extLst>
              <a:ext uri="{FF2B5EF4-FFF2-40B4-BE49-F238E27FC236}">
                <a16:creationId xmlns:a16="http://schemas.microsoft.com/office/drawing/2014/main" id="{DE2E2AFD-C5FC-ED4A-82E3-84622CDC6CE7}"/>
              </a:ext>
            </a:extLst>
          </p:cNvPr>
          <p:cNvSpPr>
            <a:spLocks noGrp="1"/>
          </p:cNvSpPr>
          <p:nvPr>
            <p:ph type="pic" sz="quarter" idx="29" hasCustomPrompt="1"/>
          </p:nvPr>
        </p:nvSpPr>
        <p:spPr>
          <a:xfrm>
            <a:off x="6631461" y="4373878"/>
            <a:ext cx="1088756" cy="1088756"/>
          </a:xfrm>
          <a:prstGeom prst="ellipse">
            <a:avLst/>
          </a:prstGeom>
          <a:solidFill>
            <a:srgbClr val="D8D2E1">
              <a:alpha val="0"/>
            </a:srgbClr>
          </a:solidFill>
        </p:spPr>
        <p:txBody>
          <a:bodyPr/>
          <a:lstStyle/>
          <a:p>
            <a:r>
              <a:rPr lang="en-US" dirty="0"/>
              <a:t> </a:t>
            </a:r>
          </a:p>
        </p:txBody>
      </p:sp>
    </p:spTree>
    <p:extLst>
      <p:ext uri="{BB962C8B-B14F-4D97-AF65-F5344CB8AC3E}">
        <p14:creationId xmlns:p14="http://schemas.microsoft.com/office/powerpoint/2010/main" val="34144890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ntro + 3 Icons Orange">
    <p:bg>
      <p:bgPr>
        <a:solidFill>
          <a:srgbClr val="E8954C"/>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96D9219-4F21-DB40-9552-C783798138CC}"/>
              </a:ext>
            </a:extLst>
          </p:cNvPr>
          <p:cNvSpPr>
            <a:spLocks noGrp="1"/>
          </p:cNvSpPr>
          <p:nvPr>
            <p:ph type="title"/>
          </p:nvPr>
        </p:nvSpPr>
        <p:spPr>
          <a:xfrm>
            <a:off x="825677" y="770066"/>
            <a:ext cx="5389772"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8" name="Text Placeholder 15">
            <a:extLst>
              <a:ext uri="{FF2B5EF4-FFF2-40B4-BE49-F238E27FC236}">
                <a16:creationId xmlns:a16="http://schemas.microsoft.com/office/drawing/2014/main" id="{8280237D-E3B1-F74B-BC8B-987871384340}"/>
              </a:ext>
            </a:extLst>
          </p:cNvPr>
          <p:cNvSpPr>
            <a:spLocks noGrp="1"/>
          </p:cNvSpPr>
          <p:nvPr>
            <p:ph type="body" sz="quarter" idx="17" hasCustomPrompt="1"/>
          </p:nvPr>
        </p:nvSpPr>
        <p:spPr>
          <a:xfrm>
            <a:off x="7941277" y="435835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19" name="Text Placeholder 15">
            <a:extLst>
              <a:ext uri="{FF2B5EF4-FFF2-40B4-BE49-F238E27FC236}">
                <a16:creationId xmlns:a16="http://schemas.microsoft.com/office/drawing/2014/main" id="{C299DAEC-01B2-BC42-8848-EE8091AC1176}"/>
              </a:ext>
            </a:extLst>
          </p:cNvPr>
          <p:cNvSpPr>
            <a:spLocks noGrp="1"/>
          </p:cNvSpPr>
          <p:nvPr>
            <p:ph type="body" sz="quarter" idx="18" hasCustomPrompt="1"/>
          </p:nvPr>
        </p:nvSpPr>
        <p:spPr>
          <a:xfrm>
            <a:off x="7941276" y="475077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21" name="Text Placeholder 15">
            <a:extLst>
              <a:ext uri="{FF2B5EF4-FFF2-40B4-BE49-F238E27FC236}">
                <a16:creationId xmlns:a16="http://schemas.microsoft.com/office/drawing/2014/main" id="{94453504-97F2-5240-9852-6C9EFC5BD90D}"/>
              </a:ext>
            </a:extLst>
          </p:cNvPr>
          <p:cNvSpPr>
            <a:spLocks noGrp="1"/>
          </p:cNvSpPr>
          <p:nvPr>
            <p:ph type="body" sz="quarter" idx="19" hasCustomPrompt="1"/>
          </p:nvPr>
        </p:nvSpPr>
        <p:spPr>
          <a:xfrm>
            <a:off x="7941277" y="258951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22" name="Text Placeholder 15">
            <a:extLst>
              <a:ext uri="{FF2B5EF4-FFF2-40B4-BE49-F238E27FC236}">
                <a16:creationId xmlns:a16="http://schemas.microsoft.com/office/drawing/2014/main" id="{7F6F3028-2215-3C45-92EB-71AC19736A89}"/>
              </a:ext>
            </a:extLst>
          </p:cNvPr>
          <p:cNvSpPr>
            <a:spLocks noGrp="1"/>
          </p:cNvSpPr>
          <p:nvPr>
            <p:ph type="body" sz="quarter" idx="20" hasCustomPrompt="1"/>
          </p:nvPr>
        </p:nvSpPr>
        <p:spPr>
          <a:xfrm>
            <a:off x="7941276" y="298193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31" name="Text Placeholder 15">
            <a:extLst>
              <a:ext uri="{FF2B5EF4-FFF2-40B4-BE49-F238E27FC236}">
                <a16:creationId xmlns:a16="http://schemas.microsoft.com/office/drawing/2014/main" id="{C69E4A81-A534-8242-B3E7-63015676FDB4}"/>
              </a:ext>
            </a:extLst>
          </p:cNvPr>
          <p:cNvSpPr>
            <a:spLocks noGrp="1"/>
          </p:cNvSpPr>
          <p:nvPr>
            <p:ph type="body" sz="quarter" idx="21" hasCustomPrompt="1"/>
          </p:nvPr>
        </p:nvSpPr>
        <p:spPr>
          <a:xfrm>
            <a:off x="7941277" y="76071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32" name="Text Placeholder 15">
            <a:extLst>
              <a:ext uri="{FF2B5EF4-FFF2-40B4-BE49-F238E27FC236}">
                <a16:creationId xmlns:a16="http://schemas.microsoft.com/office/drawing/2014/main" id="{B6ECC2E0-1C05-9049-8EF6-CFFF5B849BC4}"/>
              </a:ext>
            </a:extLst>
          </p:cNvPr>
          <p:cNvSpPr>
            <a:spLocks noGrp="1"/>
          </p:cNvSpPr>
          <p:nvPr>
            <p:ph type="body" sz="quarter" idx="22" hasCustomPrompt="1"/>
          </p:nvPr>
        </p:nvSpPr>
        <p:spPr>
          <a:xfrm>
            <a:off x="7941276" y="115313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13" name="Text Placeholder 11">
            <a:extLst>
              <a:ext uri="{FF2B5EF4-FFF2-40B4-BE49-F238E27FC236}">
                <a16:creationId xmlns:a16="http://schemas.microsoft.com/office/drawing/2014/main" id="{3FA0F7C0-7A18-4A48-998B-F06EBBC8F14F}"/>
              </a:ext>
            </a:extLst>
          </p:cNvPr>
          <p:cNvSpPr>
            <a:spLocks noGrp="1"/>
          </p:cNvSpPr>
          <p:nvPr>
            <p:ph type="body" sz="quarter" idx="14"/>
          </p:nvPr>
        </p:nvSpPr>
        <p:spPr>
          <a:xfrm>
            <a:off x="825677" y="2322513"/>
            <a:ext cx="5389772" cy="909160"/>
          </a:xfrm>
        </p:spPr>
        <p:txBody>
          <a:bodyPr wrap="square">
            <a:spAutoFit/>
          </a:bodyPr>
          <a:lstStyle>
            <a:lvl1pPr marL="0" indent="0">
              <a:lnSpc>
                <a:spcPts val="3000"/>
              </a:lnSpc>
              <a:buNone/>
              <a:defRPr sz="2400">
                <a:solidFill>
                  <a:srgbClr val="50287D"/>
                </a:solidFill>
              </a:defRPr>
            </a:lvl1pPr>
            <a:lvl2pPr>
              <a:lnSpc>
                <a:spcPts val="3000"/>
              </a:lnSpc>
              <a:defRPr sz="2400">
                <a:solidFill>
                  <a:srgbClr val="50287D"/>
                </a:solidFill>
              </a:defRPr>
            </a:lvl2pPr>
          </a:lstStyle>
          <a:p>
            <a:pPr lvl="0"/>
            <a:r>
              <a:rPr lang="en-US" dirty="0"/>
              <a:t>Click to edit Master text styles</a:t>
            </a:r>
          </a:p>
          <a:p>
            <a:pPr lvl="1"/>
            <a:r>
              <a:rPr lang="en-US" dirty="0"/>
              <a:t>Second level</a:t>
            </a:r>
          </a:p>
        </p:txBody>
      </p:sp>
      <p:sp>
        <p:nvSpPr>
          <p:cNvPr id="14" name="Picture Placeholder 10">
            <a:extLst>
              <a:ext uri="{FF2B5EF4-FFF2-40B4-BE49-F238E27FC236}">
                <a16:creationId xmlns:a16="http://schemas.microsoft.com/office/drawing/2014/main" id="{B889CAEE-2C6C-7E4C-A7C3-AD746E91C62C}"/>
              </a:ext>
            </a:extLst>
          </p:cNvPr>
          <p:cNvSpPr>
            <a:spLocks noGrp="1"/>
          </p:cNvSpPr>
          <p:nvPr>
            <p:ph type="pic" sz="quarter" idx="27" hasCustomPrompt="1"/>
          </p:nvPr>
        </p:nvSpPr>
        <p:spPr>
          <a:xfrm>
            <a:off x="6631461" y="754885"/>
            <a:ext cx="1088756" cy="1088756"/>
          </a:xfrm>
          <a:prstGeom prst="ellipse">
            <a:avLst/>
          </a:prstGeom>
          <a:solidFill>
            <a:srgbClr val="D8D2E1">
              <a:alpha val="0"/>
            </a:srgbClr>
          </a:solidFill>
        </p:spPr>
        <p:txBody>
          <a:bodyPr/>
          <a:lstStyle/>
          <a:p>
            <a:r>
              <a:rPr lang="en-US" dirty="0"/>
              <a:t> </a:t>
            </a:r>
          </a:p>
        </p:txBody>
      </p:sp>
      <p:sp>
        <p:nvSpPr>
          <p:cNvPr id="16" name="Picture Placeholder 10">
            <a:extLst>
              <a:ext uri="{FF2B5EF4-FFF2-40B4-BE49-F238E27FC236}">
                <a16:creationId xmlns:a16="http://schemas.microsoft.com/office/drawing/2014/main" id="{9CBE35E7-9F37-5345-894C-E0EB17D89B57}"/>
              </a:ext>
            </a:extLst>
          </p:cNvPr>
          <p:cNvSpPr>
            <a:spLocks noGrp="1"/>
          </p:cNvSpPr>
          <p:nvPr>
            <p:ph type="pic" sz="quarter" idx="28" hasCustomPrompt="1"/>
          </p:nvPr>
        </p:nvSpPr>
        <p:spPr>
          <a:xfrm>
            <a:off x="6631461" y="2556618"/>
            <a:ext cx="1088756" cy="1088756"/>
          </a:xfrm>
          <a:prstGeom prst="ellipse">
            <a:avLst/>
          </a:prstGeom>
          <a:solidFill>
            <a:srgbClr val="D8D2E1">
              <a:alpha val="0"/>
            </a:srgbClr>
          </a:solidFill>
        </p:spPr>
        <p:txBody>
          <a:bodyPr/>
          <a:lstStyle/>
          <a:p>
            <a:r>
              <a:rPr lang="en-US" dirty="0"/>
              <a:t> </a:t>
            </a:r>
          </a:p>
        </p:txBody>
      </p:sp>
      <p:sp>
        <p:nvSpPr>
          <p:cNvPr id="24" name="Picture Placeholder 10">
            <a:extLst>
              <a:ext uri="{FF2B5EF4-FFF2-40B4-BE49-F238E27FC236}">
                <a16:creationId xmlns:a16="http://schemas.microsoft.com/office/drawing/2014/main" id="{DE2E2AFD-C5FC-ED4A-82E3-84622CDC6CE7}"/>
              </a:ext>
            </a:extLst>
          </p:cNvPr>
          <p:cNvSpPr>
            <a:spLocks noGrp="1"/>
          </p:cNvSpPr>
          <p:nvPr>
            <p:ph type="pic" sz="quarter" idx="29" hasCustomPrompt="1"/>
          </p:nvPr>
        </p:nvSpPr>
        <p:spPr>
          <a:xfrm>
            <a:off x="6631461" y="4373878"/>
            <a:ext cx="1088756" cy="1088756"/>
          </a:xfrm>
          <a:prstGeom prst="ellipse">
            <a:avLst/>
          </a:prstGeom>
          <a:solidFill>
            <a:srgbClr val="D8D2E1">
              <a:alpha val="0"/>
            </a:srgbClr>
          </a:solidFill>
        </p:spPr>
        <p:txBody>
          <a:bodyPr/>
          <a:lstStyle/>
          <a:p>
            <a:r>
              <a:rPr lang="en-US" dirty="0"/>
              <a:t> </a:t>
            </a:r>
          </a:p>
        </p:txBody>
      </p:sp>
    </p:spTree>
    <p:extLst>
      <p:ext uri="{BB962C8B-B14F-4D97-AF65-F5344CB8AC3E}">
        <p14:creationId xmlns:p14="http://schemas.microsoft.com/office/powerpoint/2010/main" val="41041059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Intro + 4 Icons White">
    <p:bg>
      <p:bgPr>
        <a:solidFill>
          <a:schemeClr val="bg1"/>
        </a:solidFill>
        <a:effectLst/>
      </p:bgPr>
    </p:bg>
    <p:spTree>
      <p:nvGrpSpPr>
        <p:cNvPr id="1" name=""/>
        <p:cNvGrpSpPr/>
        <p:nvPr/>
      </p:nvGrpSpPr>
      <p:grpSpPr>
        <a:xfrm>
          <a:off x="0" y="0"/>
          <a:ext cx="0" cy="0"/>
          <a:chOff x="0" y="0"/>
          <a:chExt cx="0" cy="0"/>
        </a:xfrm>
      </p:grpSpPr>
      <p:sp>
        <p:nvSpPr>
          <p:cNvPr id="22" name="Text Placeholder 15">
            <a:extLst>
              <a:ext uri="{FF2B5EF4-FFF2-40B4-BE49-F238E27FC236}">
                <a16:creationId xmlns:a16="http://schemas.microsoft.com/office/drawing/2014/main" id="{3C5831D9-64D0-6D4F-8749-2B7A0B11254C}"/>
              </a:ext>
            </a:extLst>
          </p:cNvPr>
          <p:cNvSpPr>
            <a:spLocks noGrp="1"/>
          </p:cNvSpPr>
          <p:nvPr>
            <p:ph type="body" sz="quarter" idx="10" hasCustomPrompt="1"/>
          </p:nvPr>
        </p:nvSpPr>
        <p:spPr>
          <a:xfrm>
            <a:off x="6765326" y="2098122"/>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24" name="Text Placeholder 15">
            <a:extLst>
              <a:ext uri="{FF2B5EF4-FFF2-40B4-BE49-F238E27FC236}">
                <a16:creationId xmlns:a16="http://schemas.microsoft.com/office/drawing/2014/main" id="{09C96CC2-3FFA-E148-9444-688B65F43573}"/>
              </a:ext>
            </a:extLst>
          </p:cNvPr>
          <p:cNvSpPr>
            <a:spLocks noGrp="1"/>
          </p:cNvSpPr>
          <p:nvPr>
            <p:ph type="body" sz="quarter" idx="11" hasCustomPrompt="1"/>
          </p:nvPr>
        </p:nvSpPr>
        <p:spPr>
          <a:xfrm>
            <a:off x="9409672" y="2098122"/>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26" name="Text Placeholder 15">
            <a:extLst>
              <a:ext uri="{FF2B5EF4-FFF2-40B4-BE49-F238E27FC236}">
                <a16:creationId xmlns:a16="http://schemas.microsoft.com/office/drawing/2014/main" id="{70E246B8-FD3E-7C47-8D96-95941E020A7D}"/>
              </a:ext>
            </a:extLst>
          </p:cNvPr>
          <p:cNvSpPr>
            <a:spLocks noGrp="1"/>
          </p:cNvSpPr>
          <p:nvPr>
            <p:ph type="body" sz="quarter" idx="12" hasCustomPrompt="1"/>
          </p:nvPr>
        </p:nvSpPr>
        <p:spPr>
          <a:xfrm>
            <a:off x="6765326" y="4470620"/>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28" name="Text Placeholder 15">
            <a:extLst>
              <a:ext uri="{FF2B5EF4-FFF2-40B4-BE49-F238E27FC236}">
                <a16:creationId xmlns:a16="http://schemas.microsoft.com/office/drawing/2014/main" id="{327D8557-F5CE-D040-AD9D-D1B6221BA1A1}"/>
              </a:ext>
            </a:extLst>
          </p:cNvPr>
          <p:cNvSpPr>
            <a:spLocks noGrp="1"/>
          </p:cNvSpPr>
          <p:nvPr>
            <p:ph type="body" sz="quarter" idx="13" hasCustomPrompt="1"/>
          </p:nvPr>
        </p:nvSpPr>
        <p:spPr>
          <a:xfrm>
            <a:off x="9409672" y="4470620"/>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29" name="Title 1">
            <a:extLst>
              <a:ext uri="{FF2B5EF4-FFF2-40B4-BE49-F238E27FC236}">
                <a16:creationId xmlns:a16="http://schemas.microsoft.com/office/drawing/2014/main" id="{69F77E76-F287-CB48-8E18-E35845CAE27D}"/>
              </a:ext>
            </a:extLst>
          </p:cNvPr>
          <p:cNvSpPr>
            <a:spLocks noGrp="1"/>
          </p:cNvSpPr>
          <p:nvPr>
            <p:ph type="title"/>
          </p:nvPr>
        </p:nvSpPr>
        <p:spPr>
          <a:xfrm>
            <a:off x="825677" y="770066"/>
            <a:ext cx="5389772"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30" name="Text Placeholder 11">
            <a:extLst>
              <a:ext uri="{FF2B5EF4-FFF2-40B4-BE49-F238E27FC236}">
                <a16:creationId xmlns:a16="http://schemas.microsoft.com/office/drawing/2014/main" id="{D3D6EDAB-176B-2341-B4EA-88C5FFEB2FFF}"/>
              </a:ext>
            </a:extLst>
          </p:cNvPr>
          <p:cNvSpPr>
            <a:spLocks noGrp="1"/>
          </p:cNvSpPr>
          <p:nvPr>
            <p:ph type="body" sz="quarter" idx="14"/>
          </p:nvPr>
        </p:nvSpPr>
        <p:spPr>
          <a:xfrm>
            <a:off x="825677" y="2322513"/>
            <a:ext cx="5389772" cy="909160"/>
          </a:xfrm>
        </p:spPr>
        <p:txBody>
          <a:bodyPr wrap="square">
            <a:spAutoFit/>
          </a:bodyPr>
          <a:lstStyle>
            <a:lvl1pPr marL="0" indent="0">
              <a:lnSpc>
                <a:spcPts val="3000"/>
              </a:lnSpc>
              <a:buNone/>
              <a:defRPr sz="2400"/>
            </a:lvl1pPr>
            <a:lvl2pPr>
              <a:lnSpc>
                <a:spcPts val="3000"/>
              </a:lnSpc>
              <a:defRPr sz="2400"/>
            </a:lvl2pPr>
          </a:lstStyle>
          <a:p>
            <a:pPr lvl="0"/>
            <a:r>
              <a:rPr lang="en-US" dirty="0"/>
              <a:t>Click to edit Master text styles</a:t>
            </a:r>
          </a:p>
          <a:p>
            <a:pPr lvl="1"/>
            <a:r>
              <a:rPr lang="en-US" dirty="0"/>
              <a:t>Second level</a:t>
            </a:r>
          </a:p>
        </p:txBody>
      </p:sp>
      <p:sp>
        <p:nvSpPr>
          <p:cNvPr id="18" name="Picture Placeholder 10">
            <a:extLst>
              <a:ext uri="{FF2B5EF4-FFF2-40B4-BE49-F238E27FC236}">
                <a16:creationId xmlns:a16="http://schemas.microsoft.com/office/drawing/2014/main" id="{313F1A5D-F1D0-4741-9CD2-8B17FBAC3DC5}"/>
              </a:ext>
            </a:extLst>
          </p:cNvPr>
          <p:cNvSpPr>
            <a:spLocks noGrp="1"/>
          </p:cNvSpPr>
          <p:nvPr>
            <p:ph type="pic" sz="quarter" idx="27" hasCustomPrompt="1"/>
          </p:nvPr>
        </p:nvSpPr>
        <p:spPr>
          <a:xfrm>
            <a:off x="7339913" y="889716"/>
            <a:ext cx="1088756" cy="1088756"/>
          </a:xfrm>
          <a:prstGeom prst="ellipse">
            <a:avLst/>
          </a:prstGeom>
          <a:solidFill>
            <a:srgbClr val="D8D2E1">
              <a:alpha val="0"/>
            </a:srgbClr>
          </a:solidFill>
        </p:spPr>
        <p:txBody>
          <a:bodyPr/>
          <a:lstStyle/>
          <a:p>
            <a:r>
              <a:rPr lang="en-US" dirty="0"/>
              <a:t> </a:t>
            </a:r>
          </a:p>
        </p:txBody>
      </p:sp>
      <p:sp>
        <p:nvSpPr>
          <p:cNvPr id="19" name="Picture Placeholder 10">
            <a:extLst>
              <a:ext uri="{FF2B5EF4-FFF2-40B4-BE49-F238E27FC236}">
                <a16:creationId xmlns:a16="http://schemas.microsoft.com/office/drawing/2014/main" id="{27CB8563-6705-754A-9B5A-7BC3BAEB1277}"/>
              </a:ext>
            </a:extLst>
          </p:cNvPr>
          <p:cNvSpPr>
            <a:spLocks noGrp="1"/>
          </p:cNvSpPr>
          <p:nvPr>
            <p:ph type="pic" sz="quarter" idx="28" hasCustomPrompt="1"/>
          </p:nvPr>
        </p:nvSpPr>
        <p:spPr>
          <a:xfrm>
            <a:off x="9984259" y="889716"/>
            <a:ext cx="1088756" cy="1088756"/>
          </a:xfrm>
          <a:prstGeom prst="ellipse">
            <a:avLst/>
          </a:prstGeom>
          <a:solidFill>
            <a:srgbClr val="D8D2E1">
              <a:alpha val="0"/>
            </a:srgbClr>
          </a:solidFill>
        </p:spPr>
        <p:txBody>
          <a:bodyPr/>
          <a:lstStyle/>
          <a:p>
            <a:r>
              <a:rPr lang="en-US" dirty="0"/>
              <a:t> </a:t>
            </a:r>
          </a:p>
        </p:txBody>
      </p:sp>
      <p:sp>
        <p:nvSpPr>
          <p:cNvPr id="20" name="Picture Placeholder 10">
            <a:extLst>
              <a:ext uri="{FF2B5EF4-FFF2-40B4-BE49-F238E27FC236}">
                <a16:creationId xmlns:a16="http://schemas.microsoft.com/office/drawing/2014/main" id="{433C4ACB-0EFC-1E4C-8822-E2784542CBF0}"/>
              </a:ext>
            </a:extLst>
          </p:cNvPr>
          <p:cNvSpPr>
            <a:spLocks noGrp="1"/>
          </p:cNvSpPr>
          <p:nvPr>
            <p:ph type="pic" sz="quarter" idx="29" hasCustomPrompt="1"/>
          </p:nvPr>
        </p:nvSpPr>
        <p:spPr>
          <a:xfrm>
            <a:off x="7339913" y="3245614"/>
            <a:ext cx="1088756" cy="1088756"/>
          </a:xfrm>
          <a:prstGeom prst="ellipse">
            <a:avLst/>
          </a:prstGeom>
          <a:solidFill>
            <a:srgbClr val="D8D2E1">
              <a:alpha val="0"/>
            </a:srgbClr>
          </a:solidFill>
        </p:spPr>
        <p:txBody>
          <a:bodyPr/>
          <a:lstStyle/>
          <a:p>
            <a:r>
              <a:rPr lang="en-US" dirty="0"/>
              <a:t> </a:t>
            </a:r>
          </a:p>
        </p:txBody>
      </p:sp>
      <p:sp>
        <p:nvSpPr>
          <p:cNvPr id="31" name="Picture Placeholder 10">
            <a:extLst>
              <a:ext uri="{FF2B5EF4-FFF2-40B4-BE49-F238E27FC236}">
                <a16:creationId xmlns:a16="http://schemas.microsoft.com/office/drawing/2014/main" id="{D2DDF3C3-0C4E-3146-A979-10F3680C7D1A}"/>
              </a:ext>
            </a:extLst>
          </p:cNvPr>
          <p:cNvSpPr>
            <a:spLocks noGrp="1"/>
          </p:cNvSpPr>
          <p:nvPr>
            <p:ph type="pic" sz="quarter" idx="30" hasCustomPrompt="1"/>
          </p:nvPr>
        </p:nvSpPr>
        <p:spPr>
          <a:xfrm>
            <a:off x="9984259" y="3245614"/>
            <a:ext cx="1088756" cy="1088756"/>
          </a:xfrm>
          <a:prstGeom prst="ellipse">
            <a:avLst/>
          </a:prstGeom>
          <a:solidFill>
            <a:srgbClr val="D8D2E1">
              <a:alpha val="0"/>
            </a:srgbClr>
          </a:solidFill>
        </p:spPr>
        <p:txBody>
          <a:bodyPr/>
          <a:lstStyle/>
          <a:p>
            <a:r>
              <a:rPr lang="en-US" dirty="0"/>
              <a:t> </a:t>
            </a:r>
          </a:p>
        </p:txBody>
      </p:sp>
      <p:grpSp>
        <p:nvGrpSpPr>
          <p:cNvPr id="16" name="Group 15">
            <a:extLst>
              <a:ext uri="{FF2B5EF4-FFF2-40B4-BE49-F238E27FC236}">
                <a16:creationId xmlns:a16="http://schemas.microsoft.com/office/drawing/2014/main" id="{96BEA1B6-0E9E-AA49-AA3B-A143242FB8E2}"/>
              </a:ext>
            </a:extLst>
          </p:cNvPr>
          <p:cNvGrpSpPr/>
          <p:nvPr userDrawn="1"/>
        </p:nvGrpSpPr>
        <p:grpSpPr>
          <a:xfrm>
            <a:off x="0" y="5869173"/>
            <a:ext cx="12192000" cy="988828"/>
            <a:chOff x="11575" y="5869172"/>
            <a:chExt cx="12192000" cy="988828"/>
          </a:xfrm>
        </p:grpSpPr>
        <p:sp>
          <p:nvSpPr>
            <p:cNvPr id="17" name="Rectangle 16">
              <a:extLst>
                <a:ext uri="{FF2B5EF4-FFF2-40B4-BE49-F238E27FC236}">
                  <a16:creationId xmlns:a16="http://schemas.microsoft.com/office/drawing/2014/main" id="{68293634-AE4F-1B49-8D41-9158864CA22F}"/>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19AF8617-9198-8440-A5B4-A4818F0ADD36}"/>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33" name="Slide Number Placeholder 5">
            <a:extLst>
              <a:ext uri="{FF2B5EF4-FFF2-40B4-BE49-F238E27FC236}">
                <a16:creationId xmlns:a16="http://schemas.microsoft.com/office/drawing/2014/main" id="{7237D910-2934-5B40-9B0A-FEC1C9E918F7}"/>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7657740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Intro + 4 Icons Dark Blue">
    <p:bg>
      <p:bgPr>
        <a:solidFill>
          <a:srgbClr val="8DACC6"/>
        </a:solidFill>
        <a:effectLst/>
      </p:bgPr>
    </p:bg>
    <p:spTree>
      <p:nvGrpSpPr>
        <p:cNvPr id="1" name=""/>
        <p:cNvGrpSpPr/>
        <p:nvPr/>
      </p:nvGrpSpPr>
      <p:grpSpPr>
        <a:xfrm>
          <a:off x="0" y="0"/>
          <a:ext cx="0" cy="0"/>
          <a:chOff x="0" y="0"/>
          <a:chExt cx="0" cy="0"/>
        </a:xfrm>
      </p:grpSpPr>
      <p:sp>
        <p:nvSpPr>
          <p:cNvPr id="31" name="Text Placeholder 15">
            <a:extLst>
              <a:ext uri="{FF2B5EF4-FFF2-40B4-BE49-F238E27FC236}">
                <a16:creationId xmlns:a16="http://schemas.microsoft.com/office/drawing/2014/main" id="{C43779F3-3172-BF44-9349-CF851EB9994C}"/>
              </a:ext>
            </a:extLst>
          </p:cNvPr>
          <p:cNvSpPr>
            <a:spLocks noGrp="1"/>
          </p:cNvSpPr>
          <p:nvPr>
            <p:ph type="body" sz="quarter" idx="10" hasCustomPrompt="1"/>
          </p:nvPr>
        </p:nvSpPr>
        <p:spPr>
          <a:xfrm>
            <a:off x="6765326" y="2098122"/>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18" name="Text Placeholder 15">
            <a:extLst>
              <a:ext uri="{FF2B5EF4-FFF2-40B4-BE49-F238E27FC236}">
                <a16:creationId xmlns:a16="http://schemas.microsoft.com/office/drawing/2014/main" id="{9BDB8BA6-4ABA-1240-A13A-3B2E07C88C6F}"/>
              </a:ext>
            </a:extLst>
          </p:cNvPr>
          <p:cNvSpPr>
            <a:spLocks noGrp="1"/>
          </p:cNvSpPr>
          <p:nvPr>
            <p:ph type="body" sz="quarter" idx="11" hasCustomPrompt="1"/>
          </p:nvPr>
        </p:nvSpPr>
        <p:spPr>
          <a:xfrm>
            <a:off x="9409672" y="2098122"/>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20" name="Text Placeholder 15">
            <a:extLst>
              <a:ext uri="{FF2B5EF4-FFF2-40B4-BE49-F238E27FC236}">
                <a16:creationId xmlns:a16="http://schemas.microsoft.com/office/drawing/2014/main" id="{8EBB8989-79E5-8148-BC7B-543667CF09E7}"/>
              </a:ext>
            </a:extLst>
          </p:cNvPr>
          <p:cNvSpPr>
            <a:spLocks noGrp="1"/>
          </p:cNvSpPr>
          <p:nvPr>
            <p:ph type="body" sz="quarter" idx="12" hasCustomPrompt="1"/>
          </p:nvPr>
        </p:nvSpPr>
        <p:spPr>
          <a:xfrm>
            <a:off x="6765326" y="4470620"/>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22" name="Text Placeholder 15">
            <a:extLst>
              <a:ext uri="{FF2B5EF4-FFF2-40B4-BE49-F238E27FC236}">
                <a16:creationId xmlns:a16="http://schemas.microsoft.com/office/drawing/2014/main" id="{A05A9DA7-FB80-294B-A324-B1C18045BE91}"/>
              </a:ext>
            </a:extLst>
          </p:cNvPr>
          <p:cNvSpPr>
            <a:spLocks noGrp="1"/>
          </p:cNvSpPr>
          <p:nvPr>
            <p:ph type="body" sz="quarter" idx="13" hasCustomPrompt="1"/>
          </p:nvPr>
        </p:nvSpPr>
        <p:spPr>
          <a:xfrm>
            <a:off x="9409672" y="4470620"/>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43" name="Title 1">
            <a:extLst>
              <a:ext uri="{FF2B5EF4-FFF2-40B4-BE49-F238E27FC236}">
                <a16:creationId xmlns:a16="http://schemas.microsoft.com/office/drawing/2014/main" id="{491591D5-3740-1348-B4EE-830AA0EB9B02}"/>
              </a:ext>
            </a:extLst>
          </p:cNvPr>
          <p:cNvSpPr>
            <a:spLocks noGrp="1"/>
          </p:cNvSpPr>
          <p:nvPr>
            <p:ph type="title"/>
          </p:nvPr>
        </p:nvSpPr>
        <p:spPr>
          <a:xfrm>
            <a:off x="825677" y="770066"/>
            <a:ext cx="5389772"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24" name="Text Placeholder 11">
            <a:extLst>
              <a:ext uri="{FF2B5EF4-FFF2-40B4-BE49-F238E27FC236}">
                <a16:creationId xmlns:a16="http://schemas.microsoft.com/office/drawing/2014/main" id="{C00E48E5-A896-AC4D-833D-58A94044F71E}"/>
              </a:ext>
            </a:extLst>
          </p:cNvPr>
          <p:cNvSpPr>
            <a:spLocks noGrp="1"/>
          </p:cNvSpPr>
          <p:nvPr>
            <p:ph type="body" sz="quarter" idx="14"/>
          </p:nvPr>
        </p:nvSpPr>
        <p:spPr>
          <a:xfrm>
            <a:off x="825677" y="2322513"/>
            <a:ext cx="5389772" cy="909160"/>
          </a:xfrm>
        </p:spPr>
        <p:txBody>
          <a:bodyPr wrap="square">
            <a:spAutoFit/>
          </a:bodyPr>
          <a:lstStyle>
            <a:lvl1pPr marL="0" indent="0">
              <a:lnSpc>
                <a:spcPts val="3000"/>
              </a:lnSpc>
              <a:buNone/>
              <a:defRPr sz="2400">
                <a:solidFill>
                  <a:srgbClr val="50287D"/>
                </a:solidFill>
              </a:defRPr>
            </a:lvl1pPr>
            <a:lvl2pPr>
              <a:lnSpc>
                <a:spcPts val="3000"/>
              </a:lnSpc>
              <a:defRPr sz="2400">
                <a:solidFill>
                  <a:srgbClr val="50287D"/>
                </a:solidFill>
              </a:defRPr>
            </a:lvl2pPr>
          </a:lstStyle>
          <a:p>
            <a:pPr lvl="0"/>
            <a:r>
              <a:rPr lang="en-US" dirty="0"/>
              <a:t>Click to edit Master text styles</a:t>
            </a:r>
          </a:p>
          <a:p>
            <a:pPr lvl="1"/>
            <a:r>
              <a:rPr lang="en-US" dirty="0"/>
              <a:t>Second level</a:t>
            </a:r>
          </a:p>
        </p:txBody>
      </p:sp>
      <p:sp>
        <p:nvSpPr>
          <p:cNvPr id="25" name="Picture Placeholder 10">
            <a:extLst>
              <a:ext uri="{FF2B5EF4-FFF2-40B4-BE49-F238E27FC236}">
                <a16:creationId xmlns:a16="http://schemas.microsoft.com/office/drawing/2014/main" id="{7CD49F72-3E0E-0B43-A6DF-2EAF2E5A5B80}"/>
              </a:ext>
            </a:extLst>
          </p:cNvPr>
          <p:cNvSpPr>
            <a:spLocks noGrp="1"/>
          </p:cNvSpPr>
          <p:nvPr>
            <p:ph type="pic" sz="quarter" idx="27" hasCustomPrompt="1"/>
          </p:nvPr>
        </p:nvSpPr>
        <p:spPr>
          <a:xfrm>
            <a:off x="7339913" y="889716"/>
            <a:ext cx="1088756" cy="1088756"/>
          </a:xfrm>
          <a:prstGeom prst="ellipse">
            <a:avLst/>
          </a:prstGeom>
          <a:solidFill>
            <a:srgbClr val="D8D2E1">
              <a:alpha val="0"/>
            </a:srgbClr>
          </a:solidFill>
        </p:spPr>
        <p:txBody>
          <a:bodyPr/>
          <a:lstStyle/>
          <a:p>
            <a:r>
              <a:rPr lang="en-US" dirty="0"/>
              <a:t> </a:t>
            </a:r>
          </a:p>
        </p:txBody>
      </p:sp>
      <p:sp>
        <p:nvSpPr>
          <p:cNvPr id="26" name="Picture Placeholder 10">
            <a:extLst>
              <a:ext uri="{FF2B5EF4-FFF2-40B4-BE49-F238E27FC236}">
                <a16:creationId xmlns:a16="http://schemas.microsoft.com/office/drawing/2014/main" id="{60CEADA0-CBF9-E544-A798-CAC37DACC208}"/>
              </a:ext>
            </a:extLst>
          </p:cNvPr>
          <p:cNvSpPr>
            <a:spLocks noGrp="1"/>
          </p:cNvSpPr>
          <p:nvPr>
            <p:ph type="pic" sz="quarter" idx="28" hasCustomPrompt="1"/>
          </p:nvPr>
        </p:nvSpPr>
        <p:spPr>
          <a:xfrm>
            <a:off x="9984259" y="889716"/>
            <a:ext cx="1088756" cy="1088756"/>
          </a:xfrm>
          <a:prstGeom prst="ellipse">
            <a:avLst/>
          </a:prstGeom>
          <a:solidFill>
            <a:srgbClr val="D8D2E1">
              <a:alpha val="0"/>
            </a:srgbClr>
          </a:solidFill>
        </p:spPr>
        <p:txBody>
          <a:bodyPr/>
          <a:lstStyle/>
          <a:p>
            <a:r>
              <a:rPr lang="en-US" dirty="0"/>
              <a:t> </a:t>
            </a:r>
          </a:p>
        </p:txBody>
      </p:sp>
      <p:sp>
        <p:nvSpPr>
          <p:cNvPr id="27" name="Picture Placeholder 10">
            <a:extLst>
              <a:ext uri="{FF2B5EF4-FFF2-40B4-BE49-F238E27FC236}">
                <a16:creationId xmlns:a16="http://schemas.microsoft.com/office/drawing/2014/main" id="{0A0CBAB3-1BCA-FD49-B58F-5A026D507043}"/>
              </a:ext>
            </a:extLst>
          </p:cNvPr>
          <p:cNvSpPr>
            <a:spLocks noGrp="1"/>
          </p:cNvSpPr>
          <p:nvPr>
            <p:ph type="pic" sz="quarter" idx="29" hasCustomPrompt="1"/>
          </p:nvPr>
        </p:nvSpPr>
        <p:spPr>
          <a:xfrm>
            <a:off x="7339913" y="3245614"/>
            <a:ext cx="1088756" cy="1088756"/>
          </a:xfrm>
          <a:prstGeom prst="ellipse">
            <a:avLst/>
          </a:prstGeom>
          <a:solidFill>
            <a:srgbClr val="D8D2E1">
              <a:alpha val="0"/>
            </a:srgbClr>
          </a:solidFill>
        </p:spPr>
        <p:txBody>
          <a:bodyPr/>
          <a:lstStyle/>
          <a:p>
            <a:r>
              <a:rPr lang="en-US" dirty="0"/>
              <a:t> </a:t>
            </a:r>
          </a:p>
        </p:txBody>
      </p:sp>
      <p:sp>
        <p:nvSpPr>
          <p:cNvPr id="28" name="Picture Placeholder 10">
            <a:extLst>
              <a:ext uri="{FF2B5EF4-FFF2-40B4-BE49-F238E27FC236}">
                <a16:creationId xmlns:a16="http://schemas.microsoft.com/office/drawing/2014/main" id="{D6E1A04C-09F8-D748-B102-6E7000865249}"/>
              </a:ext>
            </a:extLst>
          </p:cNvPr>
          <p:cNvSpPr>
            <a:spLocks noGrp="1"/>
          </p:cNvSpPr>
          <p:nvPr>
            <p:ph type="pic" sz="quarter" idx="30" hasCustomPrompt="1"/>
          </p:nvPr>
        </p:nvSpPr>
        <p:spPr>
          <a:xfrm>
            <a:off x="9984259" y="3245614"/>
            <a:ext cx="1088756" cy="1088756"/>
          </a:xfrm>
          <a:prstGeom prst="ellipse">
            <a:avLst/>
          </a:prstGeom>
          <a:solidFill>
            <a:srgbClr val="D8D2E1">
              <a:alpha val="0"/>
            </a:srgbClr>
          </a:solidFill>
        </p:spPr>
        <p:txBody>
          <a:bodyPr/>
          <a:lstStyle/>
          <a:p>
            <a:r>
              <a:rPr lang="en-US" dirty="0"/>
              <a:t> </a:t>
            </a:r>
          </a:p>
        </p:txBody>
      </p:sp>
      <p:grpSp>
        <p:nvGrpSpPr>
          <p:cNvPr id="16" name="Group 15">
            <a:extLst>
              <a:ext uri="{FF2B5EF4-FFF2-40B4-BE49-F238E27FC236}">
                <a16:creationId xmlns:a16="http://schemas.microsoft.com/office/drawing/2014/main" id="{BD4AE02A-4CF1-DF4E-8249-FE12B30970B3}"/>
              </a:ext>
            </a:extLst>
          </p:cNvPr>
          <p:cNvGrpSpPr/>
          <p:nvPr userDrawn="1"/>
        </p:nvGrpSpPr>
        <p:grpSpPr>
          <a:xfrm>
            <a:off x="0" y="5869173"/>
            <a:ext cx="12192000" cy="988828"/>
            <a:chOff x="11575" y="5869172"/>
            <a:chExt cx="12192000" cy="988828"/>
          </a:xfrm>
        </p:grpSpPr>
        <p:sp>
          <p:nvSpPr>
            <p:cNvPr id="17" name="Rectangle 16">
              <a:extLst>
                <a:ext uri="{FF2B5EF4-FFF2-40B4-BE49-F238E27FC236}">
                  <a16:creationId xmlns:a16="http://schemas.microsoft.com/office/drawing/2014/main" id="{790230D5-1961-264B-ABDE-FD0F36479C03}"/>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22F43429-91FA-E64E-A7AA-7F895A1CBBE7}"/>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21" name="Slide Number Placeholder 5">
            <a:extLst>
              <a:ext uri="{FF2B5EF4-FFF2-40B4-BE49-F238E27FC236}">
                <a16:creationId xmlns:a16="http://schemas.microsoft.com/office/drawing/2014/main" id="{32378B92-9B31-E548-BBF8-77E6B5494378}"/>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3237622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 Dark Blue Pinwheel">
    <p:bg>
      <p:bgPr>
        <a:solidFill>
          <a:srgbClr val="8DACC6"/>
        </a:solid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4FFBF17-9502-7C4B-80A7-8037E134F871}"/>
              </a:ext>
            </a:extLst>
          </p:cNvPr>
          <p:cNvPicPr>
            <a:picLocks noChangeAspect="1"/>
          </p:cNvPicPr>
          <p:nvPr userDrawn="1"/>
        </p:nvPicPr>
        <p:blipFill rotWithShape="1">
          <a:blip r:embed="rId2">
            <a:alphaModFix amt="25000"/>
          </a:blip>
          <a:srcRect r="28265"/>
          <a:stretch/>
        </p:blipFill>
        <p:spPr>
          <a:xfrm>
            <a:off x="5890674" y="-18725"/>
            <a:ext cx="6301326" cy="6668375"/>
          </a:xfrm>
          <a:prstGeom prst="rect">
            <a:avLst/>
          </a:prstGeom>
        </p:spPr>
      </p:pic>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138768" y="1461003"/>
            <a:ext cx="9144000" cy="2387600"/>
          </a:xfrm>
        </p:spPr>
        <p:txBody>
          <a:bodyPr anchor="b">
            <a:normAutofit/>
          </a:bodyPr>
          <a:lstStyle>
            <a:lvl1pPr algn="l">
              <a:defRPr sz="6500">
                <a:solidFill>
                  <a:srgbClr val="50287D"/>
                </a:solidFill>
              </a:defRPr>
            </a:lvl1pPr>
          </a:lstStyle>
          <a:p>
            <a:r>
              <a:rPr lang="en-US" dirty="0"/>
              <a:t>Click to edit Master title style</a:t>
            </a:r>
          </a:p>
        </p:txBody>
      </p:sp>
      <p:sp>
        <p:nvSpPr>
          <p:cNvPr id="3" name="Subtitle 2">
            <a:extLst>
              <a:ext uri="{FF2B5EF4-FFF2-40B4-BE49-F238E27FC236}">
                <a16:creationId xmlns:a16="http://schemas.microsoft.com/office/drawing/2014/main" id="{BF1DFBBF-FB42-8040-AF39-BF6A8576D824}"/>
              </a:ext>
            </a:extLst>
          </p:cNvPr>
          <p:cNvSpPr>
            <a:spLocks noGrp="1"/>
          </p:cNvSpPr>
          <p:nvPr>
            <p:ph type="subTitle" idx="1"/>
          </p:nvPr>
        </p:nvSpPr>
        <p:spPr>
          <a:xfrm>
            <a:off x="1138768" y="3940678"/>
            <a:ext cx="9144000" cy="16557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a:extLst>
              <a:ext uri="{FF2B5EF4-FFF2-40B4-BE49-F238E27FC236}">
                <a16:creationId xmlns:a16="http://schemas.microsoft.com/office/drawing/2014/main" id="{3025EA98-0F01-8847-93C8-EDC8854E6729}"/>
              </a:ext>
            </a:extLst>
          </p:cNvPr>
          <p:cNvPicPr>
            <a:picLocks noChangeAspect="1"/>
          </p:cNvPicPr>
          <p:nvPr userDrawn="1"/>
        </p:nvPicPr>
        <p:blipFill>
          <a:blip r:embed="rId3"/>
          <a:srcRect/>
          <a:stretch/>
        </p:blipFill>
        <p:spPr>
          <a:xfrm>
            <a:off x="10162568" y="6071813"/>
            <a:ext cx="1693247" cy="541838"/>
          </a:xfrm>
          <a:prstGeom prst="rect">
            <a:avLst/>
          </a:prstGeom>
        </p:spPr>
      </p:pic>
    </p:spTree>
    <p:extLst>
      <p:ext uri="{BB962C8B-B14F-4D97-AF65-F5344CB8AC3E}">
        <p14:creationId xmlns:p14="http://schemas.microsoft.com/office/powerpoint/2010/main" val="30793579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Intro + 4 Icons Light Green">
    <p:bg>
      <p:bgPr>
        <a:solidFill>
          <a:srgbClr val="BDDEAE"/>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743E82B-50E8-F24F-8148-42D045A3F5D3}"/>
              </a:ext>
            </a:extLst>
          </p:cNvPr>
          <p:cNvSpPr>
            <a:spLocks noGrp="1"/>
          </p:cNvSpPr>
          <p:nvPr>
            <p:ph type="body" sz="quarter" idx="10" hasCustomPrompt="1"/>
          </p:nvPr>
        </p:nvSpPr>
        <p:spPr>
          <a:xfrm>
            <a:off x="6765326" y="2098122"/>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30" name="Text Placeholder 15">
            <a:extLst>
              <a:ext uri="{FF2B5EF4-FFF2-40B4-BE49-F238E27FC236}">
                <a16:creationId xmlns:a16="http://schemas.microsoft.com/office/drawing/2014/main" id="{5384C0F4-B7AC-7E40-82CC-C19B0DF550B3}"/>
              </a:ext>
            </a:extLst>
          </p:cNvPr>
          <p:cNvSpPr>
            <a:spLocks noGrp="1"/>
          </p:cNvSpPr>
          <p:nvPr>
            <p:ph type="body" sz="quarter" idx="11" hasCustomPrompt="1"/>
          </p:nvPr>
        </p:nvSpPr>
        <p:spPr>
          <a:xfrm>
            <a:off x="9409672" y="2098122"/>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32" name="Text Placeholder 15">
            <a:extLst>
              <a:ext uri="{FF2B5EF4-FFF2-40B4-BE49-F238E27FC236}">
                <a16:creationId xmlns:a16="http://schemas.microsoft.com/office/drawing/2014/main" id="{683416A6-7363-3845-8330-FDFC0277499D}"/>
              </a:ext>
            </a:extLst>
          </p:cNvPr>
          <p:cNvSpPr>
            <a:spLocks noGrp="1"/>
          </p:cNvSpPr>
          <p:nvPr>
            <p:ph type="body" sz="quarter" idx="12" hasCustomPrompt="1"/>
          </p:nvPr>
        </p:nvSpPr>
        <p:spPr>
          <a:xfrm>
            <a:off x="6765326" y="4470620"/>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34" name="Text Placeholder 15">
            <a:extLst>
              <a:ext uri="{FF2B5EF4-FFF2-40B4-BE49-F238E27FC236}">
                <a16:creationId xmlns:a16="http://schemas.microsoft.com/office/drawing/2014/main" id="{0407CD56-4CFD-E54E-B9D2-BB654F0A08D7}"/>
              </a:ext>
            </a:extLst>
          </p:cNvPr>
          <p:cNvSpPr>
            <a:spLocks noGrp="1"/>
          </p:cNvSpPr>
          <p:nvPr>
            <p:ph type="body" sz="quarter" idx="13" hasCustomPrompt="1"/>
          </p:nvPr>
        </p:nvSpPr>
        <p:spPr>
          <a:xfrm>
            <a:off x="9409672" y="4470620"/>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35" name="Title 1">
            <a:extLst>
              <a:ext uri="{FF2B5EF4-FFF2-40B4-BE49-F238E27FC236}">
                <a16:creationId xmlns:a16="http://schemas.microsoft.com/office/drawing/2014/main" id="{CCF24814-CDA2-FA46-8AD2-37B7041C3B58}"/>
              </a:ext>
            </a:extLst>
          </p:cNvPr>
          <p:cNvSpPr>
            <a:spLocks noGrp="1"/>
          </p:cNvSpPr>
          <p:nvPr>
            <p:ph type="title"/>
          </p:nvPr>
        </p:nvSpPr>
        <p:spPr>
          <a:xfrm>
            <a:off x="825677" y="770066"/>
            <a:ext cx="5389772"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37" name="Text Placeholder 11">
            <a:extLst>
              <a:ext uri="{FF2B5EF4-FFF2-40B4-BE49-F238E27FC236}">
                <a16:creationId xmlns:a16="http://schemas.microsoft.com/office/drawing/2014/main" id="{9AC26D08-345A-0543-B3BA-8CE158A7E2A4}"/>
              </a:ext>
            </a:extLst>
          </p:cNvPr>
          <p:cNvSpPr>
            <a:spLocks noGrp="1"/>
          </p:cNvSpPr>
          <p:nvPr>
            <p:ph type="body" sz="quarter" idx="14"/>
          </p:nvPr>
        </p:nvSpPr>
        <p:spPr>
          <a:xfrm>
            <a:off x="825677" y="2322513"/>
            <a:ext cx="5389772" cy="909160"/>
          </a:xfrm>
        </p:spPr>
        <p:txBody>
          <a:bodyPr wrap="square">
            <a:spAutoFit/>
          </a:bodyPr>
          <a:lstStyle>
            <a:lvl1pPr marL="0" indent="0">
              <a:lnSpc>
                <a:spcPts val="3000"/>
              </a:lnSpc>
              <a:buNone/>
              <a:defRPr sz="2400">
                <a:solidFill>
                  <a:srgbClr val="50287D"/>
                </a:solidFill>
              </a:defRPr>
            </a:lvl1pPr>
            <a:lvl2pPr>
              <a:lnSpc>
                <a:spcPts val="3000"/>
              </a:lnSpc>
              <a:defRPr sz="2400">
                <a:solidFill>
                  <a:srgbClr val="50287D"/>
                </a:solidFill>
              </a:defRPr>
            </a:lvl2pPr>
          </a:lstStyle>
          <a:p>
            <a:pPr lvl="0"/>
            <a:r>
              <a:rPr lang="en-US" dirty="0"/>
              <a:t>Click to edit Master text styles</a:t>
            </a:r>
          </a:p>
          <a:p>
            <a:pPr lvl="1"/>
            <a:r>
              <a:rPr lang="en-US" dirty="0"/>
              <a:t>Second level</a:t>
            </a:r>
          </a:p>
        </p:txBody>
      </p:sp>
      <p:sp>
        <p:nvSpPr>
          <p:cNvPr id="17" name="Picture Placeholder 10">
            <a:extLst>
              <a:ext uri="{FF2B5EF4-FFF2-40B4-BE49-F238E27FC236}">
                <a16:creationId xmlns:a16="http://schemas.microsoft.com/office/drawing/2014/main" id="{946637FD-38A7-914E-9100-92CEB83FE381}"/>
              </a:ext>
            </a:extLst>
          </p:cNvPr>
          <p:cNvSpPr>
            <a:spLocks noGrp="1"/>
          </p:cNvSpPr>
          <p:nvPr>
            <p:ph type="pic" sz="quarter" idx="27" hasCustomPrompt="1"/>
          </p:nvPr>
        </p:nvSpPr>
        <p:spPr>
          <a:xfrm>
            <a:off x="7339913" y="889716"/>
            <a:ext cx="1088756" cy="1088756"/>
          </a:xfrm>
          <a:prstGeom prst="ellipse">
            <a:avLst/>
          </a:prstGeom>
          <a:solidFill>
            <a:srgbClr val="D8D2E1">
              <a:alpha val="0"/>
            </a:srgbClr>
          </a:solidFill>
        </p:spPr>
        <p:txBody>
          <a:bodyPr/>
          <a:lstStyle/>
          <a:p>
            <a:r>
              <a:rPr lang="en-US" dirty="0"/>
              <a:t> </a:t>
            </a:r>
          </a:p>
        </p:txBody>
      </p:sp>
      <p:sp>
        <p:nvSpPr>
          <p:cNvPr id="18" name="Picture Placeholder 10">
            <a:extLst>
              <a:ext uri="{FF2B5EF4-FFF2-40B4-BE49-F238E27FC236}">
                <a16:creationId xmlns:a16="http://schemas.microsoft.com/office/drawing/2014/main" id="{0ECDB938-FD4E-A849-8AB4-416C6D5CDE9D}"/>
              </a:ext>
            </a:extLst>
          </p:cNvPr>
          <p:cNvSpPr>
            <a:spLocks noGrp="1"/>
          </p:cNvSpPr>
          <p:nvPr>
            <p:ph type="pic" sz="quarter" idx="28" hasCustomPrompt="1"/>
          </p:nvPr>
        </p:nvSpPr>
        <p:spPr>
          <a:xfrm>
            <a:off x="9984259" y="889716"/>
            <a:ext cx="1088756" cy="1088756"/>
          </a:xfrm>
          <a:prstGeom prst="ellipse">
            <a:avLst/>
          </a:prstGeom>
          <a:solidFill>
            <a:srgbClr val="D8D2E1">
              <a:alpha val="0"/>
            </a:srgbClr>
          </a:solidFill>
        </p:spPr>
        <p:txBody>
          <a:bodyPr/>
          <a:lstStyle/>
          <a:p>
            <a:r>
              <a:rPr lang="en-US" dirty="0"/>
              <a:t> </a:t>
            </a:r>
          </a:p>
        </p:txBody>
      </p:sp>
      <p:sp>
        <p:nvSpPr>
          <p:cNvPr id="19" name="Picture Placeholder 10">
            <a:extLst>
              <a:ext uri="{FF2B5EF4-FFF2-40B4-BE49-F238E27FC236}">
                <a16:creationId xmlns:a16="http://schemas.microsoft.com/office/drawing/2014/main" id="{8562CD05-4C86-2441-8F2A-7F8485A36460}"/>
              </a:ext>
            </a:extLst>
          </p:cNvPr>
          <p:cNvSpPr>
            <a:spLocks noGrp="1"/>
          </p:cNvSpPr>
          <p:nvPr>
            <p:ph type="pic" sz="quarter" idx="29" hasCustomPrompt="1"/>
          </p:nvPr>
        </p:nvSpPr>
        <p:spPr>
          <a:xfrm>
            <a:off x="7339913" y="3245614"/>
            <a:ext cx="1088756" cy="1088756"/>
          </a:xfrm>
          <a:prstGeom prst="ellipse">
            <a:avLst/>
          </a:prstGeom>
          <a:solidFill>
            <a:srgbClr val="D8D2E1">
              <a:alpha val="0"/>
            </a:srgbClr>
          </a:solidFill>
        </p:spPr>
        <p:txBody>
          <a:bodyPr/>
          <a:lstStyle/>
          <a:p>
            <a:r>
              <a:rPr lang="en-US" dirty="0"/>
              <a:t> </a:t>
            </a:r>
          </a:p>
        </p:txBody>
      </p:sp>
      <p:sp>
        <p:nvSpPr>
          <p:cNvPr id="20" name="Picture Placeholder 10">
            <a:extLst>
              <a:ext uri="{FF2B5EF4-FFF2-40B4-BE49-F238E27FC236}">
                <a16:creationId xmlns:a16="http://schemas.microsoft.com/office/drawing/2014/main" id="{90CC94A6-966C-9F4E-96BD-5BAE8E91C534}"/>
              </a:ext>
            </a:extLst>
          </p:cNvPr>
          <p:cNvSpPr>
            <a:spLocks noGrp="1"/>
          </p:cNvSpPr>
          <p:nvPr>
            <p:ph type="pic" sz="quarter" idx="30" hasCustomPrompt="1"/>
          </p:nvPr>
        </p:nvSpPr>
        <p:spPr>
          <a:xfrm>
            <a:off x="9984259" y="3245614"/>
            <a:ext cx="1088756" cy="1088756"/>
          </a:xfrm>
          <a:prstGeom prst="ellipse">
            <a:avLst/>
          </a:prstGeom>
          <a:solidFill>
            <a:srgbClr val="D8D2E1">
              <a:alpha val="0"/>
            </a:srgbClr>
          </a:solidFill>
        </p:spPr>
        <p:txBody>
          <a:bodyPr/>
          <a:lstStyle/>
          <a:p>
            <a:r>
              <a:rPr lang="en-US" dirty="0"/>
              <a:t> </a:t>
            </a:r>
          </a:p>
        </p:txBody>
      </p:sp>
      <p:grpSp>
        <p:nvGrpSpPr>
          <p:cNvPr id="21" name="Group 20">
            <a:extLst>
              <a:ext uri="{FF2B5EF4-FFF2-40B4-BE49-F238E27FC236}">
                <a16:creationId xmlns:a16="http://schemas.microsoft.com/office/drawing/2014/main" id="{C5F212A1-A61F-3941-9C1F-DC2C3E22FC56}"/>
              </a:ext>
            </a:extLst>
          </p:cNvPr>
          <p:cNvGrpSpPr/>
          <p:nvPr userDrawn="1"/>
        </p:nvGrpSpPr>
        <p:grpSpPr>
          <a:xfrm>
            <a:off x="0" y="5869173"/>
            <a:ext cx="12192000" cy="988828"/>
            <a:chOff x="11575" y="5869172"/>
            <a:chExt cx="12192000" cy="988828"/>
          </a:xfrm>
        </p:grpSpPr>
        <p:sp>
          <p:nvSpPr>
            <p:cNvPr id="26" name="Rectangle 25">
              <a:extLst>
                <a:ext uri="{FF2B5EF4-FFF2-40B4-BE49-F238E27FC236}">
                  <a16:creationId xmlns:a16="http://schemas.microsoft.com/office/drawing/2014/main" id="{BB21D384-BA90-5142-8F72-E378CBFC7397}"/>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FE8FC9D2-8192-7149-ADF5-72A91861CFFC}"/>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28" name="Slide Number Placeholder 5">
            <a:extLst>
              <a:ext uri="{FF2B5EF4-FFF2-40B4-BE49-F238E27FC236}">
                <a16:creationId xmlns:a16="http://schemas.microsoft.com/office/drawing/2014/main" id="{4F99DC54-79BF-9A4B-9E52-5482CAF23C8E}"/>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8548479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Intro + 4 Icons Dark Green">
    <p:bg>
      <p:bgPr>
        <a:solidFill>
          <a:srgbClr val="45BC99"/>
        </a:solidFill>
        <a:effectLst/>
      </p:bgPr>
    </p:bg>
    <p:spTree>
      <p:nvGrpSpPr>
        <p:cNvPr id="1" name=""/>
        <p:cNvGrpSpPr/>
        <p:nvPr/>
      </p:nvGrpSpPr>
      <p:grpSpPr>
        <a:xfrm>
          <a:off x="0" y="0"/>
          <a:ext cx="0" cy="0"/>
          <a:chOff x="0" y="0"/>
          <a:chExt cx="0" cy="0"/>
        </a:xfrm>
      </p:grpSpPr>
      <p:sp>
        <p:nvSpPr>
          <p:cNvPr id="21" name="Text Placeholder 15">
            <a:extLst>
              <a:ext uri="{FF2B5EF4-FFF2-40B4-BE49-F238E27FC236}">
                <a16:creationId xmlns:a16="http://schemas.microsoft.com/office/drawing/2014/main" id="{7A9B33FD-CB1B-2F41-BAFD-76945A3D5B47}"/>
              </a:ext>
            </a:extLst>
          </p:cNvPr>
          <p:cNvSpPr>
            <a:spLocks noGrp="1"/>
          </p:cNvSpPr>
          <p:nvPr>
            <p:ph type="body" sz="quarter" idx="10" hasCustomPrompt="1"/>
          </p:nvPr>
        </p:nvSpPr>
        <p:spPr>
          <a:xfrm>
            <a:off x="6765326" y="2098122"/>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23" name="Text Placeholder 15">
            <a:extLst>
              <a:ext uri="{FF2B5EF4-FFF2-40B4-BE49-F238E27FC236}">
                <a16:creationId xmlns:a16="http://schemas.microsoft.com/office/drawing/2014/main" id="{2C64A4A6-AB58-3D4F-8CAC-F128DF2E4691}"/>
              </a:ext>
            </a:extLst>
          </p:cNvPr>
          <p:cNvSpPr>
            <a:spLocks noGrp="1"/>
          </p:cNvSpPr>
          <p:nvPr>
            <p:ph type="body" sz="quarter" idx="11" hasCustomPrompt="1"/>
          </p:nvPr>
        </p:nvSpPr>
        <p:spPr>
          <a:xfrm>
            <a:off x="9409672" y="2098122"/>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25" name="Text Placeholder 15">
            <a:extLst>
              <a:ext uri="{FF2B5EF4-FFF2-40B4-BE49-F238E27FC236}">
                <a16:creationId xmlns:a16="http://schemas.microsoft.com/office/drawing/2014/main" id="{D34EBB94-71AF-3B41-AE9C-5ED7FDE5B05C}"/>
              </a:ext>
            </a:extLst>
          </p:cNvPr>
          <p:cNvSpPr>
            <a:spLocks noGrp="1"/>
          </p:cNvSpPr>
          <p:nvPr>
            <p:ph type="body" sz="quarter" idx="12" hasCustomPrompt="1"/>
          </p:nvPr>
        </p:nvSpPr>
        <p:spPr>
          <a:xfrm>
            <a:off x="6765326" y="4470620"/>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27" name="Text Placeholder 15">
            <a:extLst>
              <a:ext uri="{FF2B5EF4-FFF2-40B4-BE49-F238E27FC236}">
                <a16:creationId xmlns:a16="http://schemas.microsoft.com/office/drawing/2014/main" id="{24702873-5DFF-2648-B8A8-12E4B660DA9D}"/>
              </a:ext>
            </a:extLst>
          </p:cNvPr>
          <p:cNvSpPr>
            <a:spLocks noGrp="1"/>
          </p:cNvSpPr>
          <p:nvPr>
            <p:ph type="body" sz="quarter" idx="13" hasCustomPrompt="1"/>
          </p:nvPr>
        </p:nvSpPr>
        <p:spPr>
          <a:xfrm>
            <a:off x="9409672" y="4470620"/>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28" name="Title 1">
            <a:extLst>
              <a:ext uri="{FF2B5EF4-FFF2-40B4-BE49-F238E27FC236}">
                <a16:creationId xmlns:a16="http://schemas.microsoft.com/office/drawing/2014/main" id="{3343169E-24AA-B14B-8282-50211EDA0140}"/>
              </a:ext>
            </a:extLst>
          </p:cNvPr>
          <p:cNvSpPr>
            <a:spLocks noGrp="1"/>
          </p:cNvSpPr>
          <p:nvPr>
            <p:ph type="title"/>
          </p:nvPr>
        </p:nvSpPr>
        <p:spPr>
          <a:xfrm>
            <a:off x="825677" y="770066"/>
            <a:ext cx="5389772"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8" name="Text Placeholder 11">
            <a:extLst>
              <a:ext uri="{FF2B5EF4-FFF2-40B4-BE49-F238E27FC236}">
                <a16:creationId xmlns:a16="http://schemas.microsoft.com/office/drawing/2014/main" id="{4FA8450E-78D2-0F45-8341-C17EE3F02DA4}"/>
              </a:ext>
            </a:extLst>
          </p:cNvPr>
          <p:cNvSpPr>
            <a:spLocks noGrp="1"/>
          </p:cNvSpPr>
          <p:nvPr>
            <p:ph type="body" sz="quarter" idx="14"/>
          </p:nvPr>
        </p:nvSpPr>
        <p:spPr>
          <a:xfrm>
            <a:off x="825677" y="2322513"/>
            <a:ext cx="5389772" cy="909160"/>
          </a:xfrm>
        </p:spPr>
        <p:txBody>
          <a:bodyPr wrap="square">
            <a:spAutoFit/>
          </a:bodyPr>
          <a:lstStyle>
            <a:lvl1pPr marL="0" indent="0">
              <a:lnSpc>
                <a:spcPts val="3000"/>
              </a:lnSpc>
              <a:buNone/>
              <a:defRPr sz="2400">
                <a:solidFill>
                  <a:srgbClr val="50287D"/>
                </a:solidFill>
              </a:defRPr>
            </a:lvl1pPr>
            <a:lvl2pPr>
              <a:lnSpc>
                <a:spcPts val="3000"/>
              </a:lnSpc>
              <a:defRPr sz="2400">
                <a:solidFill>
                  <a:srgbClr val="50287D"/>
                </a:solidFill>
              </a:defRPr>
            </a:lvl2pPr>
          </a:lstStyle>
          <a:p>
            <a:pPr lvl="0"/>
            <a:r>
              <a:rPr lang="en-US" dirty="0"/>
              <a:t>Click to edit Master text styles</a:t>
            </a:r>
          </a:p>
          <a:p>
            <a:pPr lvl="1"/>
            <a:r>
              <a:rPr lang="en-US" dirty="0"/>
              <a:t>Second level</a:t>
            </a:r>
          </a:p>
        </p:txBody>
      </p:sp>
      <p:sp>
        <p:nvSpPr>
          <p:cNvPr id="19" name="Picture Placeholder 10">
            <a:extLst>
              <a:ext uri="{FF2B5EF4-FFF2-40B4-BE49-F238E27FC236}">
                <a16:creationId xmlns:a16="http://schemas.microsoft.com/office/drawing/2014/main" id="{57611F4D-387A-AB4F-A1B1-FF520FDA99A6}"/>
              </a:ext>
            </a:extLst>
          </p:cNvPr>
          <p:cNvSpPr>
            <a:spLocks noGrp="1"/>
          </p:cNvSpPr>
          <p:nvPr>
            <p:ph type="pic" sz="quarter" idx="27" hasCustomPrompt="1"/>
          </p:nvPr>
        </p:nvSpPr>
        <p:spPr>
          <a:xfrm>
            <a:off x="7339913" y="889716"/>
            <a:ext cx="1088756" cy="1088756"/>
          </a:xfrm>
          <a:prstGeom prst="ellipse">
            <a:avLst/>
          </a:prstGeom>
          <a:solidFill>
            <a:srgbClr val="D8D2E1">
              <a:alpha val="0"/>
            </a:srgbClr>
          </a:solidFill>
        </p:spPr>
        <p:txBody>
          <a:bodyPr/>
          <a:lstStyle/>
          <a:p>
            <a:r>
              <a:rPr lang="en-US" dirty="0"/>
              <a:t> </a:t>
            </a:r>
          </a:p>
        </p:txBody>
      </p:sp>
      <p:sp>
        <p:nvSpPr>
          <p:cNvPr id="29" name="Picture Placeholder 10">
            <a:extLst>
              <a:ext uri="{FF2B5EF4-FFF2-40B4-BE49-F238E27FC236}">
                <a16:creationId xmlns:a16="http://schemas.microsoft.com/office/drawing/2014/main" id="{6FE18B15-1AC8-C34F-A0FD-F205FC9C0E3D}"/>
              </a:ext>
            </a:extLst>
          </p:cNvPr>
          <p:cNvSpPr>
            <a:spLocks noGrp="1"/>
          </p:cNvSpPr>
          <p:nvPr>
            <p:ph type="pic" sz="quarter" idx="28" hasCustomPrompt="1"/>
          </p:nvPr>
        </p:nvSpPr>
        <p:spPr>
          <a:xfrm>
            <a:off x="9984259" y="889716"/>
            <a:ext cx="1088756" cy="1088756"/>
          </a:xfrm>
          <a:prstGeom prst="ellipse">
            <a:avLst/>
          </a:prstGeom>
          <a:solidFill>
            <a:srgbClr val="D8D2E1">
              <a:alpha val="0"/>
            </a:srgbClr>
          </a:solidFill>
        </p:spPr>
        <p:txBody>
          <a:bodyPr/>
          <a:lstStyle/>
          <a:p>
            <a:r>
              <a:rPr lang="en-US" dirty="0"/>
              <a:t> </a:t>
            </a:r>
          </a:p>
        </p:txBody>
      </p:sp>
      <p:sp>
        <p:nvSpPr>
          <p:cNvPr id="30" name="Picture Placeholder 10">
            <a:extLst>
              <a:ext uri="{FF2B5EF4-FFF2-40B4-BE49-F238E27FC236}">
                <a16:creationId xmlns:a16="http://schemas.microsoft.com/office/drawing/2014/main" id="{5D07FAAD-0F35-974C-9C78-7F4B06B681F0}"/>
              </a:ext>
            </a:extLst>
          </p:cNvPr>
          <p:cNvSpPr>
            <a:spLocks noGrp="1"/>
          </p:cNvSpPr>
          <p:nvPr>
            <p:ph type="pic" sz="quarter" idx="29" hasCustomPrompt="1"/>
          </p:nvPr>
        </p:nvSpPr>
        <p:spPr>
          <a:xfrm>
            <a:off x="7339913" y="3245614"/>
            <a:ext cx="1088756" cy="1088756"/>
          </a:xfrm>
          <a:prstGeom prst="ellipse">
            <a:avLst/>
          </a:prstGeom>
          <a:solidFill>
            <a:srgbClr val="D8D2E1">
              <a:alpha val="0"/>
            </a:srgbClr>
          </a:solidFill>
        </p:spPr>
        <p:txBody>
          <a:bodyPr/>
          <a:lstStyle/>
          <a:p>
            <a:r>
              <a:rPr lang="en-US" dirty="0"/>
              <a:t> </a:t>
            </a:r>
          </a:p>
        </p:txBody>
      </p:sp>
      <p:sp>
        <p:nvSpPr>
          <p:cNvPr id="31" name="Picture Placeholder 10">
            <a:extLst>
              <a:ext uri="{FF2B5EF4-FFF2-40B4-BE49-F238E27FC236}">
                <a16:creationId xmlns:a16="http://schemas.microsoft.com/office/drawing/2014/main" id="{AA1189A8-EF61-3F4C-97F7-4763EE9D7421}"/>
              </a:ext>
            </a:extLst>
          </p:cNvPr>
          <p:cNvSpPr>
            <a:spLocks noGrp="1"/>
          </p:cNvSpPr>
          <p:nvPr>
            <p:ph type="pic" sz="quarter" idx="30" hasCustomPrompt="1"/>
          </p:nvPr>
        </p:nvSpPr>
        <p:spPr>
          <a:xfrm>
            <a:off x="9984259" y="3245614"/>
            <a:ext cx="1088756" cy="1088756"/>
          </a:xfrm>
          <a:prstGeom prst="ellipse">
            <a:avLst/>
          </a:prstGeom>
          <a:solidFill>
            <a:srgbClr val="D8D2E1">
              <a:alpha val="0"/>
            </a:srgbClr>
          </a:solidFill>
        </p:spPr>
        <p:txBody>
          <a:bodyPr/>
          <a:lstStyle/>
          <a:p>
            <a:r>
              <a:rPr lang="en-US" dirty="0"/>
              <a:t> </a:t>
            </a:r>
          </a:p>
        </p:txBody>
      </p:sp>
      <p:grpSp>
        <p:nvGrpSpPr>
          <p:cNvPr id="16" name="Group 15">
            <a:extLst>
              <a:ext uri="{FF2B5EF4-FFF2-40B4-BE49-F238E27FC236}">
                <a16:creationId xmlns:a16="http://schemas.microsoft.com/office/drawing/2014/main" id="{D1552B32-9F2A-B947-B1DE-7A75B80D4F20}"/>
              </a:ext>
            </a:extLst>
          </p:cNvPr>
          <p:cNvGrpSpPr/>
          <p:nvPr userDrawn="1"/>
        </p:nvGrpSpPr>
        <p:grpSpPr>
          <a:xfrm>
            <a:off x="0" y="5869173"/>
            <a:ext cx="12192000" cy="988828"/>
            <a:chOff x="11575" y="5869172"/>
            <a:chExt cx="12192000" cy="988828"/>
          </a:xfrm>
        </p:grpSpPr>
        <p:sp>
          <p:nvSpPr>
            <p:cNvPr id="17" name="Rectangle 16">
              <a:extLst>
                <a:ext uri="{FF2B5EF4-FFF2-40B4-BE49-F238E27FC236}">
                  <a16:creationId xmlns:a16="http://schemas.microsoft.com/office/drawing/2014/main" id="{5B2C1C6A-71E5-FE43-9F42-25A021ACAE2F}"/>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87FC193F-B878-F647-96B2-C3337B55573B}"/>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33" name="Slide Number Placeholder 5">
            <a:extLst>
              <a:ext uri="{FF2B5EF4-FFF2-40B4-BE49-F238E27FC236}">
                <a16:creationId xmlns:a16="http://schemas.microsoft.com/office/drawing/2014/main" id="{2A490D66-D468-9840-BA21-A786242B6AFD}"/>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31608224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Intro + 4 Icons Yellow">
    <p:bg>
      <p:bgPr>
        <a:solidFill>
          <a:srgbClr val="FFD274"/>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4A9788B2-3388-EB49-AAE5-12F6C4C46BA2}"/>
              </a:ext>
            </a:extLst>
          </p:cNvPr>
          <p:cNvSpPr>
            <a:spLocks noGrp="1"/>
          </p:cNvSpPr>
          <p:nvPr>
            <p:ph type="body" sz="quarter" idx="10" hasCustomPrompt="1"/>
          </p:nvPr>
        </p:nvSpPr>
        <p:spPr>
          <a:xfrm>
            <a:off x="6765326" y="2098122"/>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18" name="Text Placeholder 15">
            <a:extLst>
              <a:ext uri="{FF2B5EF4-FFF2-40B4-BE49-F238E27FC236}">
                <a16:creationId xmlns:a16="http://schemas.microsoft.com/office/drawing/2014/main" id="{FBD48CE3-257B-2C4D-8805-1B856F68598B}"/>
              </a:ext>
            </a:extLst>
          </p:cNvPr>
          <p:cNvSpPr>
            <a:spLocks noGrp="1"/>
          </p:cNvSpPr>
          <p:nvPr>
            <p:ph type="body" sz="quarter" idx="11" hasCustomPrompt="1"/>
          </p:nvPr>
        </p:nvSpPr>
        <p:spPr>
          <a:xfrm>
            <a:off x="9409672" y="2098122"/>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29" name="Text Placeholder 15">
            <a:extLst>
              <a:ext uri="{FF2B5EF4-FFF2-40B4-BE49-F238E27FC236}">
                <a16:creationId xmlns:a16="http://schemas.microsoft.com/office/drawing/2014/main" id="{2A208BFD-B7C8-A84E-80B8-55A182D6848D}"/>
              </a:ext>
            </a:extLst>
          </p:cNvPr>
          <p:cNvSpPr>
            <a:spLocks noGrp="1"/>
          </p:cNvSpPr>
          <p:nvPr>
            <p:ph type="body" sz="quarter" idx="12" hasCustomPrompt="1"/>
          </p:nvPr>
        </p:nvSpPr>
        <p:spPr>
          <a:xfrm>
            <a:off x="6765326" y="4470620"/>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31" name="Text Placeholder 15">
            <a:extLst>
              <a:ext uri="{FF2B5EF4-FFF2-40B4-BE49-F238E27FC236}">
                <a16:creationId xmlns:a16="http://schemas.microsoft.com/office/drawing/2014/main" id="{A7E569D8-8813-014E-8F58-973FDADBED2B}"/>
              </a:ext>
            </a:extLst>
          </p:cNvPr>
          <p:cNvSpPr>
            <a:spLocks noGrp="1"/>
          </p:cNvSpPr>
          <p:nvPr>
            <p:ph type="body" sz="quarter" idx="13" hasCustomPrompt="1"/>
          </p:nvPr>
        </p:nvSpPr>
        <p:spPr>
          <a:xfrm>
            <a:off x="9409672" y="4470620"/>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32" name="Title 1">
            <a:extLst>
              <a:ext uri="{FF2B5EF4-FFF2-40B4-BE49-F238E27FC236}">
                <a16:creationId xmlns:a16="http://schemas.microsoft.com/office/drawing/2014/main" id="{74D1E3C7-B7AA-4843-908F-2B677BA3CB49}"/>
              </a:ext>
            </a:extLst>
          </p:cNvPr>
          <p:cNvSpPr>
            <a:spLocks noGrp="1"/>
          </p:cNvSpPr>
          <p:nvPr>
            <p:ph type="title"/>
          </p:nvPr>
        </p:nvSpPr>
        <p:spPr>
          <a:xfrm>
            <a:off x="825677" y="770066"/>
            <a:ext cx="5389772"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33" name="Text Placeholder 11">
            <a:extLst>
              <a:ext uri="{FF2B5EF4-FFF2-40B4-BE49-F238E27FC236}">
                <a16:creationId xmlns:a16="http://schemas.microsoft.com/office/drawing/2014/main" id="{9CE3FBFD-3EBA-6043-9FB4-FDC7D985A9AA}"/>
              </a:ext>
            </a:extLst>
          </p:cNvPr>
          <p:cNvSpPr>
            <a:spLocks noGrp="1"/>
          </p:cNvSpPr>
          <p:nvPr>
            <p:ph type="body" sz="quarter" idx="14"/>
          </p:nvPr>
        </p:nvSpPr>
        <p:spPr>
          <a:xfrm>
            <a:off x="825677" y="2322513"/>
            <a:ext cx="5389772" cy="909160"/>
          </a:xfrm>
        </p:spPr>
        <p:txBody>
          <a:bodyPr wrap="square">
            <a:spAutoFit/>
          </a:bodyPr>
          <a:lstStyle>
            <a:lvl1pPr marL="0" indent="0">
              <a:lnSpc>
                <a:spcPts val="3000"/>
              </a:lnSpc>
              <a:buNone/>
              <a:defRPr sz="2400"/>
            </a:lvl1pPr>
            <a:lvl2pPr>
              <a:lnSpc>
                <a:spcPts val="3000"/>
              </a:lnSpc>
              <a:defRPr sz="2400"/>
            </a:lvl2pPr>
          </a:lstStyle>
          <a:p>
            <a:pPr lvl="0"/>
            <a:r>
              <a:rPr lang="en-US" dirty="0"/>
              <a:t>Click to edit Master text styles</a:t>
            </a:r>
          </a:p>
          <a:p>
            <a:pPr lvl="1"/>
            <a:r>
              <a:rPr lang="en-US" dirty="0"/>
              <a:t>Second level</a:t>
            </a:r>
          </a:p>
        </p:txBody>
      </p:sp>
      <p:sp>
        <p:nvSpPr>
          <p:cNvPr id="23" name="Picture Placeholder 10">
            <a:extLst>
              <a:ext uri="{FF2B5EF4-FFF2-40B4-BE49-F238E27FC236}">
                <a16:creationId xmlns:a16="http://schemas.microsoft.com/office/drawing/2014/main" id="{2CA36A9C-C6E3-9D44-989D-D5DC9228C52F}"/>
              </a:ext>
            </a:extLst>
          </p:cNvPr>
          <p:cNvSpPr>
            <a:spLocks noGrp="1"/>
          </p:cNvSpPr>
          <p:nvPr>
            <p:ph type="pic" sz="quarter" idx="27" hasCustomPrompt="1"/>
          </p:nvPr>
        </p:nvSpPr>
        <p:spPr>
          <a:xfrm>
            <a:off x="7339913" y="889716"/>
            <a:ext cx="1088756" cy="1088756"/>
          </a:xfrm>
          <a:prstGeom prst="ellipse">
            <a:avLst/>
          </a:prstGeom>
          <a:solidFill>
            <a:srgbClr val="D8D2E1">
              <a:alpha val="0"/>
            </a:srgbClr>
          </a:solidFill>
        </p:spPr>
        <p:txBody>
          <a:bodyPr/>
          <a:lstStyle/>
          <a:p>
            <a:r>
              <a:rPr lang="en-US" dirty="0"/>
              <a:t> </a:t>
            </a:r>
          </a:p>
        </p:txBody>
      </p:sp>
      <p:sp>
        <p:nvSpPr>
          <p:cNvPr id="24" name="Picture Placeholder 10">
            <a:extLst>
              <a:ext uri="{FF2B5EF4-FFF2-40B4-BE49-F238E27FC236}">
                <a16:creationId xmlns:a16="http://schemas.microsoft.com/office/drawing/2014/main" id="{45DDE3F8-5C46-164E-B594-AAF8DEE0D89E}"/>
              </a:ext>
            </a:extLst>
          </p:cNvPr>
          <p:cNvSpPr>
            <a:spLocks noGrp="1"/>
          </p:cNvSpPr>
          <p:nvPr>
            <p:ph type="pic" sz="quarter" idx="28" hasCustomPrompt="1"/>
          </p:nvPr>
        </p:nvSpPr>
        <p:spPr>
          <a:xfrm>
            <a:off x="9984259" y="889716"/>
            <a:ext cx="1088756" cy="1088756"/>
          </a:xfrm>
          <a:prstGeom prst="ellipse">
            <a:avLst/>
          </a:prstGeom>
          <a:solidFill>
            <a:srgbClr val="D8D2E1">
              <a:alpha val="0"/>
            </a:srgbClr>
          </a:solidFill>
        </p:spPr>
        <p:txBody>
          <a:bodyPr/>
          <a:lstStyle/>
          <a:p>
            <a:r>
              <a:rPr lang="en-US" dirty="0"/>
              <a:t> </a:t>
            </a:r>
          </a:p>
        </p:txBody>
      </p:sp>
      <p:sp>
        <p:nvSpPr>
          <p:cNvPr id="25" name="Picture Placeholder 10">
            <a:extLst>
              <a:ext uri="{FF2B5EF4-FFF2-40B4-BE49-F238E27FC236}">
                <a16:creationId xmlns:a16="http://schemas.microsoft.com/office/drawing/2014/main" id="{4CBCA13B-0B93-EB43-B093-D4B44B7A8485}"/>
              </a:ext>
            </a:extLst>
          </p:cNvPr>
          <p:cNvSpPr>
            <a:spLocks noGrp="1"/>
          </p:cNvSpPr>
          <p:nvPr>
            <p:ph type="pic" sz="quarter" idx="29" hasCustomPrompt="1"/>
          </p:nvPr>
        </p:nvSpPr>
        <p:spPr>
          <a:xfrm>
            <a:off x="7339913" y="3245614"/>
            <a:ext cx="1088756" cy="1088756"/>
          </a:xfrm>
          <a:prstGeom prst="ellipse">
            <a:avLst/>
          </a:prstGeom>
          <a:solidFill>
            <a:srgbClr val="D8D2E1">
              <a:alpha val="0"/>
            </a:srgbClr>
          </a:solidFill>
        </p:spPr>
        <p:txBody>
          <a:bodyPr/>
          <a:lstStyle/>
          <a:p>
            <a:r>
              <a:rPr lang="en-US" dirty="0"/>
              <a:t> </a:t>
            </a:r>
          </a:p>
        </p:txBody>
      </p:sp>
      <p:sp>
        <p:nvSpPr>
          <p:cNvPr id="26" name="Picture Placeholder 10">
            <a:extLst>
              <a:ext uri="{FF2B5EF4-FFF2-40B4-BE49-F238E27FC236}">
                <a16:creationId xmlns:a16="http://schemas.microsoft.com/office/drawing/2014/main" id="{A7747240-38A6-724B-970D-9C061116EA0E}"/>
              </a:ext>
            </a:extLst>
          </p:cNvPr>
          <p:cNvSpPr>
            <a:spLocks noGrp="1"/>
          </p:cNvSpPr>
          <p:nvPr>
            <p:ph type="pic" sz="quarter" idx="30" hasCustomPrompt="1"/>
          </p:nvPr>
        </p:nvSpPr>
        <p:spPr>
          <a:xfrm>
            <a:off x="9984259" y="3245614"/>
            <a:ext cx="1088756" cy="1088756"/>
          </a:xfrm>
          <a:prstGeom prst="ellipse">
            <a:avLst/>
          </a:prstGeom>
          <a:solidFill>
            <a:srgbClr val="D8D2E1">
              <a:alpha val="0"/>
            </a:srgbClr>
          </a:solidFill>
        </p:spPr>
        <p:txBody>
          <a:bodyPr/>
          <a:lstStyle/>
          <a:p>
            <a:r>
              <a:rPr lang="en-US" dirty="0"/>
              <a:t> </a:t>
            </a:r>
          </a:p>
        </p:txBody>
      </p:sp>
      <p:grpSp>
        <p:nvGrpSpPr>
          <p:cNvPr id="17" name="Group 16">
            <a:extLst>
              <a:ext uri="{FF2B5EF4-FFF2-40B4-BE49-F238E27FC236}">
                <a16:creationId xmlns:a16="http://schemas.microsoft.com/office/drawing/2014/main" id="{E5E71A3A-8E64-CC4C-A2F6-FD909C609271}"/>
              </a:ext>
            </a:extLst>
          </p:cNvPr>
          <p:cNvGrpSpPr/>
          <p:nvPr userDrawn="1"/>
        </p:nvGrpSpPr>
        <p:grpSpPr>
          <a:xfrm>
            <a:off x="0" y="5869173"/>
            <a:ext cx="12192000" cy="988828"/>
            <a:chOff x="11575" y="5869172"/>
            <a:chExt cx="12192000" cy="988828"/>
          </a:xfrm>
        </p:grpSpPr>
        <p:sp>
          <p:nvSpPr>
            <p:cNvPr id="20" name="Rectangle 19">
              <a:extLst>
                <a:ext uri="{FF2B5EF4-FFF2-40B4-BE49-F238E27FC236}">
                  <a16:creationId xmlns:a16="http://schemas.microsoft.com/office/drawing/2014/main" id="{2D6B3264-CC11-1346-98D9-7EA471058630}"/>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85B8326D-F116-2147-964E-20AFA97C59D8}"/>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22" name="Slide Number Placeholder 5">
            <a:extLst>
              <a:ext uri="{FF2B5EF4-FFF2-40B4-BE49-F238E27FC236}">
                <a16:creationId xmlns:a16="http://schemas.microsoft.com/office/drawing/2014/main" id="{75E7B09F-5BAA-234B-B17D-5143248FCFD9}"/>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1762772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Intro + 4 Icons Grey">
    <p:bg>
      <p:bgPr>
        <a:solidFill>
          <a:srgbClr val="ACAEA7"/>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C6949F76-1835-9443-BD21-A7E529399936}"/>
              </a:ext>
            </a:extLst>
          </p:cNvPr>
          <p:cNvSpPr>
            <a:spLocks noGrp="1"/>
          </p:cNvSpPr>
          <p:nvPr>
            <p:ph type="body" sz="quarter" idx="10" hasCustomPrompt="1"/>
          </p:nvPr>
        </p:nvSpPr>
        <p:spPr>
          <a:xfrm>
            <a:off x="6765326" y="2098122"/>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18" name="Text Placeholder 15">
            <a:extLst>
              <a:ext uri="{FF2B5EF4-FFF2-40B4-BE49-F238E27FC236}">
                <a16:creationId xmlns:a16="http://schemas.microsoft.com/office/drawing/2014/main" id="{DD41AE6E-0E73-0848-A0DD-26C4B460C73C}"/>
              </a:ext>
            </a:extLst>
          </p:cNvPr>
          <p:cNvSpPr>
            <a:spLocks noGrp="1"/>
          </p:cNvSpPr>
          <p:nvPr>
            <p:ph type="body" sz="quarter" idx="11" hasCustomPrompt="1"/>
          </p:nvPr>
        </p:nvSpPr>
        <p:spPr>
          <a:xfrm>
            <a:off x="9409672" y="2098122"/>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29" name="Text Placeholder 15">
            <a:extLst>
              <a:ext uri="{FF2B5EF4-FFF2-40B4-BE49-F238E27FC236}">
                <a16:creationId xmlns:a16="http://schemas.microsoft.com/office/drawing/2014/main" id="{64EB7C87-CEE5-B543-A65E-44DB2EA6F1CF}"/>
              </a:ext>
            </a:extLst>
          </p:cNvPr>
          <p:cNvSpPr>
            <a:spLocks noGrp="1"/>
          </p:cNvSpPr>
          <p:nvPr>
            <p:ph type="body" sz="quarter" idx="12" hasCustomPrompt="1"/>
          </p:nvPr>
        </p:nvSpPr>
        <p:spPr>
          <a:xfrm>
            <a:off x="6765326" y="4470620"/>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31" name="Text Placeholder 15">
            <a:extLst>
              <a:ext uri="{FF2B5EF4-FFF2-40B4-BE49-F238E27FC236}">
                <a16:creationId xmlns:a16="http://schemas.microsoft.com/office/drawing/2014/main" id="{D59CE88C-D781-9046-B99E-624F1309BFC9}"/>
              </a:ext>
            </a:extLst>
          </p:cNvPr>
          <p:cNvSpPr>
            <a:spLocks noGrp="1"/>
          </p:cNvSpPr>
          <p:nvPr>
            <p:ph type="body" sz="quarter" idx="13" hasCustomPrompt="1"/>
          </p:nvPr>
        </p:nvSpPr>
        <p:spPr>
          <a:xfrm>
            <a:off x="9409672" y="4470620"/>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32" name="Title 1">
            <a:extLst>
              <a:ext uri="{FF2B5EF4-FFF2-40B4-BE49-F238E27FC236}">
                <a16:creationId xmlns:a16="http://schemas.microsoft.com/office/drawing/2014/main" id="{E7FCF61C-455D-734D-BBDF-AEECEFAE2488}"/>
              </a:ext>
            </a:extLst>
          </p:cNvPr>
          <p:cNvSpPr>
            <a:spLocks noGrp="1"/>
          </p:cNvSpPr>
          <p:nvPr>
            <p:ph type="title"/>
          </p:nvPr>
        </p:nvSpPr>
        <p:spPr>
          <a:xfrm>
            <a:off x="825677" y="770066"/>
            <a:ext cx="5389772"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23" name="Text Placeholder 11">
            <a:extLst>
              <a:ext uri="{FF2B5EF4-FFF2-40B4-BE49-F238E27FC236}">
                <a16:creationId xmlns:a16="http://schemas.microsoft.com/office/drawing/2014/main" id="{A827CA9D-97F3-E948-A7D5-A67EDB76D5F9}"/>
              </a:ext>
            </a:extLst>
          </p:cNvPr>
          <p:cNvSpPr>
            <a:spLocks noGrp="1"/>
          </p:cNvSpPr>
          <p:nvPr>
            <p:ph type="body" sz="quarter" idx="14"/>
          </p:nvPr>
        </p:nvSpPr>
        <p:spPr>
          <a:xfrm>
            <a:off x="825677" y="2322513"/>
            <a:ext cx="5389772" cy="909160"/>
          </a:xfrm>
        </p:spPr>
        <p:txBody>
          <a:bodyPr wrap="square">
            <a:spAutoFit/>
          </a:bodyPr>
          <a:lstStyle>
            <a:lvl1pPr marL="0" indent="0">
              <a:lnSpc>
                <a:spcPts val="3000"/>
              </a:lnSpc>
              <a:buNone/>
              <a:defRPr sz="2400">
                <a:solidFill>
                  <a:srgbClr val="50287D"/>
                </a:solidFill>
              </a:defRPr>
            </a:lvl1pPr>
            <a:lvl2pPr>
              <a:lnSpc>
                <a:spcPts val="3000"/>
              </a:lnSpc>
              <a:defRPr sz="2400">
                <a:solidFill>
                  <a:srgbClr val="50287D"/>
                </a:solidFill>
              </a:defRPr>
            </a:lvl2pPr>
          </a:lstStyle>
          <a:p>
            <a:pPr lvl="0"/>
            <a:r>
              <a:rPr lang="en-US" dirty="0"/>
              <a:t>Click to edit Master text styles</a:t>
            </a:r>
          </a:p>
          <a:p>
            <a:pPr lvl="1"/>
            <a:r>
              <a:rPr lang="en-US" dirty="0"/>
              <a:t>Second level</a:t>
            </a:r>
          </a:p>
        </p:txBody>
      </p:sp>
      <p:sp>
        <p:nvSpPr>
          <p:cNvPr id="24" name="Picture Placeholder 10">
            <a:extLst>
              <a:ext uri="{FF2B5EF4-FFF2-40B4-BE49-F238E27FC236}">
                <a16:creationId xmlns:a16="http://schemas.microsoft.com/office/drawing/2014/main" id="{D4F398AC-8B10-1B42-B742-6514C997851C}"/>
              </a:ext>
            </a:extLst>
          </p:cNvPr>
          <p:cNvSpPr>
            <a:spLocks noGrp="1"/>
          </p:cNvSpPr>
          <p:nvPr>
            <p:ph type="pic" sz="quarter" idx="27" hasCustomPrompt="1"/>
          </p:nvPr>
        </p:nvSpPr>
        <p:spPr>
          <a:xfrm>
            <a:off x="7339913" y="889716"/>
            <a:ext cx="1088756" cy="1088756"/>
          </a:xfrm>
          <a:prstGeom prst="ellipse">
            <a:avLst/>
          </a:prstGeom>
          <a:solidFill>
            <a:srgbClr val="D8D2E1">
              <a:alpha val="0"/>
            </a:srgbClr>
          </a:solidFill>
        </p:spPr>
        <p:txBody>
          <a:bodyPr/>
          <a:lstStyle/>
          <a:p>
            <a:r>
              <a:rPr lang="en-US" dirty="0"/>
              <a:t> </a:t>
            </a:r>
          </a:p>
        </p:txBody>
      </p:sp>
      <p:sp>
        <p:nvSpPr>
          <p:cNvPr id="25" name="Picture Placeholder 10">
            <a:extLst>
              <a:ext uri="{FF2B5EF4-FFF2-40B4-BE49-F238E27FC236}">
                <a16:creationId xmlns:a16="http://schemas.microsoft.com/office/drawing/2014/main" id="{C372BD3C-FA33-E049-8DCF-453A180D836F}"/>
              </a:ext>
            </a:extLst>
          </p:cNvPr>
          <p:cNvSpPr>
            <a:spLocks noGrp="1"/>
          </p:cNvSpPr>
          <p:nvPr>
            <p:ph type="pic" sz="quarter" idx="28" hasCustomPrompt="1"/>
          </p:nvPr>
        </p:nvSpPr>
        <p:spPr>
          <a:xfrm>
            <a:off x="9984259" y="889716"/>
            <a:ext cx="1088756" cy="1088756"/>
          </a:xfrm>
          <a:prstGeom prst="ellipse">
            <a:avLst/>
          </a:prstGeom>
          <a:solidFill>
            <a:srgbClr val="D8D2E1">
              <a:alpha val="0"/>
            </a:srgbClr>
          </a:solidFill>
        </p:spPr>
        <p:txBody>
          <a:bodyPr/>
          <a:lstStyle/>
          <a:p>
            <a:r>
              <a:rPr lang="en-US" dirty="0"/>
              <a:t> </a:t>
            </a:r>
          </a:p>
        </p:txBody>
      </p:sp>
      <p:sp>
        <p:nvSpPr>
          <p:cNvPr id="26" name="Picture Placeholder 10">
            <a:extLst>
              <a:ext uri="{FF2B5EF4-FFF2-40B4-BE49-F238E27FC236}">
                <a16:creationId xmlns:a16="http://schemas.microsoft.com/office/drawing/2014/main" id="{848C8B19-9E7C-6C4F-9BE4-2CCAA30BEAC1}"/>
              </a:ext>
            </a:extLst>
          </p:cNvPr>
          <p:cNvSpPr>
            <a:spLocks noGrp="1"/>
          </p:cNvSpPr>
          <p:nvPr>
            <p:ph type="pic" sz="quarter" idx="29" hasCustomPrompt="1"/>
          </p:nvPr>
        </p:nvSpPr>
        <p:spPr>
          <a:xfrm>
            <a:off x="7339913" y="3245614"/>
            <a:ext cx="1088756" cy="1088756"/>
          </a:xfrm>
          <a:prstGeom prst="ellipse">
            <a:avLst/>
          </a:prstGeom>
          <a:solidFill>
            <a:srgbClr val="D8D2E1">
              <a:alpha val="0"/>
            </a:srgbClr>
          </a:solidFill>
        </p:spPr>
        <p:txBody>
          <a:bodyPr/>
          <a:lstStyle/>
          <a:p>
            <a:r>
              <a:rPr lang="en-US" dirty="0"/>
              <a:t> </a:t>
            </a:r>
          </a:p>
        </p:txBody>
      </p:sp>
      <p:sp>
        <p:nvSpPr>
          <p:cNvPr id="27" name="Picture Placeholder 10">
            <a:extLst>
              <a:ext uri="{FF2B5EF4-FFF2-40B4-BE49-F238E27FC236}">
                <a16:creationId xmlns:a16="http://schemas.microsoft.com/office/drawing/2014/main" id="{19EAB3F9-4CAB-BB42-B6A6-B6C1F06007F2}"/>
              </a:ext>
            </a:extLst>
          </p:cNvPr>
          <p:cNvSpPr>
            <a:spLocks noGrp="1"/>
          </p:cNvSpPr>
          <p:nvPr>
            <p:ph type="pic" sz="quarter" idx="30" hasCustomPrompt="1"/>
          </p:nvPr>
        </p:nvSpPr>
        <p:spPr>
          <a:xfrm>
            <a:off x="9984259" y="3245614"/>
            <a:ext cx="1088756" cy="1088756"/>
          </a:xfrm>
          <a:prstGeom prst="ellipse">
            <a:avLst/>
          </a:prstGeom>
          <a:solidFill>
            <a:srgbClr val="D8D2E1">
              <a:alpha val="0"/>
            </a:srgbClr>
          </a:solidFill>
        </p:spPr>
        <p:txBody>
          <a:bodyPr/>
          <a:lstStyle/>
          <a:p>
            <a:r>
              <a:rPr lang="en-US" dirty="0"/>
              <a:t> </a:t>
            </a:r>
          </a:p>
        </p:txBody>
      </p:sp>
      <p:grpSp>
        <p:nvGrpSpPr>
          <p:cNvPr id="17" name="Group 16">
            <a:extLst>
              <a:ext uri="{FF2B5EF4-FFF2-40B4-BE49-F238E27FC236}">
                <a16:creationId xmlns:a16="http://schemas.microsoft.com/office/drawing/2014/main" id="{FC529D3E-61F4-B043-9F1C-833D2192FC1F}"/>
              </a:ext>
            </a:extLst>
          </p:cNvPr>
          <p:cNvGrpSpPr/>
          <p:nvPr userDrawn="1"/>
        </p:nvGrpSpPr>
        <p:grpSpPr>
          <a:xfrm>
            <a:off x="0" y="5869173"/>
            <a:ext cx="12192000" cy="988828"/>
            <a:chOff x="11575" y="5869172"/>
            <a:chExt cx="12192000" cy="988828"/>
          </a:xfrm>
        </p:grpSpPr>
        <p:sp>
          <p:nvSpPr>
            <p:cNvPr id="20" name="Rectangle 19">
              <a:extLst>
                <a:ext uri="{FF2B5EF4-FFF2-40B4-BE49-F238E27FC236}">
                  <a16:creationId xmlns:a16="http://schemas.microsoft.com/office/drawing/2014/main" id="{72FC18BB-D01B-854D-8CD1-4DA0CBEF1D98}"/>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A8C7775-25D6-9144-8667-807BF32DD5D9}"/>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22" name="Slide Number Placeholder 5">
            <a:extLst>
              <a:ext uri="{FF2B5EF4-FFF2-40B4-BE49-F238E27FC236}">
                <a16:creationId xmlns:a16="http://schemas.microsoft.com/office/drawing/2014/main" id="{9FD4559E-2E6D-CE43-A57E-D707E6F0B945}"/>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22626790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1_Intro + 4 Icons Purple">
    <p:bg>
      <p:bgPr>
        <a:solidFill>
          <a:srgbClr val="50287D">
            <a:alpha val="30000"/>
          </a:srgbClr>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97B3614-6189-BF4F-913C-EC6B7DC6B483}"/>
              </a:ext>
            </a:extLst>
          </p:cNvPr>
          <p:cNvSpPr>
            <a:spLocks noGrp="1"/>
          </p:cNvSpPr>
          <p:nvPr>
            <p:ph type="body" sz="quarter" idx="10" hasCustomPrompt="1"/>
          </p:nvPr>
        </p:nvSpPr>
        <p:spPr>
          <a:xfrm>
            <a:off x="6765326" y="2098122"/>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18" name="Text Placeholder 15">
            <a:extLst>
              <a:ext uri="{FF2B5EF4-FFF2-40B4-BE49-F238E27FC236}">
                <a16:creationId xmlns:a16="http://schemas.microsoft.com/office/drawing/2014/main" id="{10642C4D-8986-EF4F-A4B3-BC44A467749A}"/>
              </a:ext>
            </a:extLst>
          </p:cNvPr>
          <p:cNvSpPr>
            <a:spLocks noGrp="1"/>
          </p:cNvSpPr>
          <p:nvPr>
            <p:ph type="body" sz="quarter" idx="11" hasCustomPrompt="1"/>
          </p:nvPr>
        </p:nvSpPr>
        <p:spPr>
          <a:xfrm>
            <a:off x="9409672" y="2098122"/>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29" name="Text Placeholder 15">
            <a:extLst>
              <a:ext uri="{FF2B5EF4-FFF2-40B4-BE49-F238E27FC236}">
                <a16:creationId xmlns:a16="http://schemas.microsoft.com/office/drawing/2014/main" id="{E115E686-F82B-004F-8908-80311E1FE2D1}"/>
              </a:ext>
            </a:extLst>
          </p:cNvPr>
          <p:cNvSpPr>
            <a:spLocks noGrp="1"/>
          </p:cNvSpPr>
          <p:nvPr>
            <p:ph type="body" sz="quarter" idx="12" hasCustomPrompt="1"/>
          </p:nvPr>
        </p:nvSpPr>
        <p:spPr>
          <a:xfrm>
            <a:off x="6765326" y="4470620"/>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31" name="Text Placeholder 15">
            <a:extLst>
              <a:ext uri="{FF2B5EF4-FFF2-40B4-BE49-F238E27FC236}">
                <a16:creationId xmlns:a16="http://schemas.microsoft.com/office/drawing/2014/main" id="{C5C17C9A-FEFE-3C41-A760-07FA6F310C56}"/>
              </a:ext>
            </a:extLst>
          </p:cNvPr>
          <p:cNvSpPr>
            <a:spLocks noGrp="1"/>
          </p:cNvSpPr>
          <p:nvPr>
            <p:ph type="body" sz="quarter" idx="13" hasCustomPrompt="1"/>
          </p:nvPr>
        </p:nvSpPr>
        <p:spPr>
          <a:xfrm>
            <a:off x="9409672" y="4470620"/>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32" name="Title 1">
            <a:extLst>
              <a:ext uri="{FF2B5EF4-FFF2-40B4-BE49-F238E27FC236}">
                <a16:creationId xmlns:a16="http://schemas.microsoft.com/office/drawing/2014/main" id="{048F993C-5E3E-CD4C-82A1-7A1D42175865}"/>
              </a:ext>
            </a:extLst>
          </p:cNvPr>
          <p:cNvSpPr>
            <a:spLocks noGrp="1"/>
          </p:cNvSpPr>
          <p:nvPr>
            <p:ph type="title"/>
          </p:nvPr>
        </p:nvSpPr>
        <p:spPr>
          <a:xfrm>
            <a:off x="825677" y="770066"/>
            <a:ext cx="5389772"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23" name="Text Placeholder 11">
            <a:extLst>
              <a:ext uri="{FF2B5EF4-FFF2-40B4-BE49-F238E27FC236}">
                <a16:creationId xmlns:a16="http://schemas.microsoft.com/office/drawing/2014/main" id="{5FDD78D2-4F1A-C741-9255-E33C337352E7}"/>
              </a:ext>
            </a:extLst>
          </p:cNvPr>
          <p:cNvSpPr>
            <a:spLocks noGrp="1"/>
          </p:cNvSpPr>
          <p:nvPr>
            <p:ph type="body" sz="quarter" idx="14"/>
          </p:nvPr>
        </p:nvSpPr>
        <p:spPr>
          <a:xfrm>
            <a:off x="825677" y="2322513"/>
            <a:ext cx="5389772" cy="909160"/>
          </a:xfrm>
        </p:spPr>
        <p:txBody>
          <a:bodyPr wrap="square">
            <a:spAutoFit/>
          </a:bodyPr>
          <a:lstStyle>
            <a:lvl1pPr marL="0" indent="0">
              <a:lnSpc>
                <a:spcPts val="3000"/>
              </a:lnSpc>
              <a:buNone/>
              <a:defRPr sz="2400">
                <a:solidFill>
                  <a:srgbClr val="50287D"/>
                </a:solidFill>
              </a:defRPr>
            </a:lvl1pPr>
            <a:lvl2pPr>
              <a:lnSpc>
                <a:spcPts val="3000"/>
              </a:lnSpc>
              <a:defRPr sz="2400">
                <a:solidFill>
                  <a:srgbClr val="50287D"/>
                </a:solidFill>
              </a:defRPr>
            </a:lvl2pPr>
          </a:lstStyle>
          <a:p>
            <a:pPr lvl="0"/>
            <a:r>
              <a:rPr lang="en-US" dirty="0"/>
              <a:t>Click to edit Master text styles</a:t>
            </a:r>
          </a:p>
          <a:p>
            <a:pPr lvl="1"/>
            <a:r>
              <a:rPr lang="en-US" dirty="0"/>
              <a:t>Second level</a:t>
            </a:r>
          </a:p>
        </p:txBody>
      </p:sp>
      <p:sp>
        <p:nvSpPr>
          <p:cNvPr id="24" name="Picture Placeholder 10">
            <a:extLst>
              <a:ext uri="{FF2B5EF4-FFF2-40B4-BE49-F238E27FC236}">
                <a16:creationId xmlns:a16="http://schemas.microsoft.com/office/drawing/2014/main" id="{60BD4594-D412-574F-838E-AA04880A515C}"/>
              </a:ext>
            </a:extLst>
          </p:cNvPr>
          <p:cNvSpPr>
            <a:spLocks noGrp="1"/>
          </p:cNvSpPr>
          <p:nvPr>
            <p:ph type="pic" sz="quarter" idx="27" hasCustomPrompt="1"/>
          </p:nvPr>
        </p:nvSpPr>
        <p:spPr>
          <a:xfrm>
            <a:off x="7339913" y="889716"/>
            <a:ext cx="1088756" cy="1088756"/>
          </a:xfrm>
          <a:prstGeom prst="ellipse">
            <a:avLst/>
          </a:prstGeom>
          <a:solidFill>
            <a:srgbClr val="D8D2E1">
              <a:alpha val="0"/>
            </a:srgbClr>
          </a:solidFill>
        </p:spPr>
        <p:txBody>
          <a:bodyPr/>
          <a:lstStyle/>
          <a:p>
            <a:r>
              <a:rPr lang="en-US" dirty="0"/>
              <a:t> </a:t>
            </a:r>
          </a:p>
        </p:txBody>
      </p:sp>
      <p:sp>
        <p:nvSpPr>
          <p:cNvPr id="25" name="Picture Placeholder 10">
            <a:extLst>
              <a:ext uri="{FF2B5EF4-FFF2-40B4-BE49-F238E27FC236}">
                <a16:creationId xmlns:a16="http://schemas.microsoft.com/office/drawing/2014/main" id="{40689082-D5F8-3A40-A0CA-34CF933716F5}"/>
              </a:ext>
            </a:extLst>
          </p:cNvPr>
          <p:cNvSpPr>
            <a:spLocks noGrp="1"/>
          </p:cNvSpPr>
          <p:nvPr>
            <p:ph type="pic" sz="quarter" idx="28" hasCustomPrompt="1"/>
          </p:nvPr>
        </p:nvSpPr>
        <p:spPr>
          <a:xfrm>
            <a:off x="9984259" y="889716"/>
            <a:ext cx="1088756" cy="1088756"/>
          </a:xfrm>
          <a:prstGeom prst="ellipse">
            <a:avLst/>
          </a:prstGeom>
          <a:solidFill>
            <a:srgbClr val="D8D2E1">
              <a:alpha val="0"/>
            </a:srgbClr>
          </a:solidFill>
        </p:spPr>
        <p:txBody>
          <a:bodyPr/>
          <a:lstStyle/>
          <a:p>
            <a:r>
              <a:rPr lang="en-US" dirty="0"/>
              <a:t> </a:t>
            </a:r>
          </a:p>
        </p:txBody>
      </p:sp>
      <p:sp>
        <p:nvSpPr>
          <p:cNvPr id="26" name="Picture Placeholder 10">
            <a:extLst>
              <a:ext uri="{FF2B5EF4-FFF2-40B4-BE49-F238E27FC236}">
                <a16:creationId xmlns:a16="http://schemas.microsoft.com/office/drawing/2014/main" id="{67954DB0-E51D-EA4B-949B-91878B8DE9A2}"/>
              </a:ext>
            </a:extLst>
          </p:cNvPr>
          <p:cNvSpPr>
            <a:spLocks noGrp="1"/>
          </p:cNvSpPr>
          <p:nvPr>
            <p:ph type="pic" sz="quarter" idx="29" hasCustomPrompt="1"/>
          </p:nvPr>
        </p:nvSpPr>
        <p:spPr>
          <a:xfrm>
            <a:off x="7339913" y="3245614"/>
            <a:ext cx="1088756" cy="1088756"/>
          </a:xfrm>
          <a:prstGeom prst="ellipse">
            <a:avLst/>
          </a:prstGeom>
          <a:solidFill>
            <a:srgbClr val="D8D2E1">
              <a:alpha val="0"/>
            </a:srgbClr>
          </a:solidFill>
        </p:spPr>
        <p:txBody>
          <a:bodyPr/>
          <a:lstStyle/>
          <a:p>
            <a:r>
              <a:rPr lang="en-US" dirty="0"/>
              <a:t> </a:t>
            </a:r>
          </a:p>
        </p:txBody>
      </p:sp>
      <p:sp>
        <p:nvSpPr>
          <p:cNvPr id="27" name="Picture Placeholder 10">
            <a:extLst>
              <a:ext uri="{FF2B5EF4-FFF2-40B4-BE49-F238E27FC236}">
                <a16:creationId xmlns:a16="http://schemas.microsoft.com/office/drawing/2014/main" id="{69AE0426-2EF7-7449-BB37-F0D5FCF7C2EC}"/>
              </a:ext>
            </a:extLst>
          </p:cNvPr>
          <p:cNvSpPr>
            <a:spLocks noGrp="1"/>
          </p:cNvSpPr>
          <p:nvPr>
            <p:ph type="pic" sz="quarter" idx="30" hasCustomPrompt="1"/>
          </p:nvPr>
        </p:nvSpPr>
        <p:spPr>
          <a:xfrm>
            <a:off x="9984259" y="3245614"/>
            <a:ext cx="1088756" cy="1088756"/>
          </a:xfrm>
          <a:prstGeom prst="ellipse">
            <a:avLst/>
          </a:prstGeom>
          <a:solidFill>
            <a:srgbClr val="D8D2E1">
              <a:alpha val="0"/>
            </a:srgbClr>
          </a:solidFill>
        </p:spPr>
        <p:txBody>
          <a:bodyPr/>
          <a:lstStyle/>
          <a:p>
            <a:r>
              <a:rPr lang="en-US" dirty="0"/>
              <a:t> </a:t>
            </a:r>
          </a:p>
        </p:txBody>
      </p:sp>
      <p:grpSp>
        <p:nvGrpSpPr>
          <p:cNvPr id="17" name="Group 16">
            <a:extLst>
              <a:ext uri="{FF2B5EF4-FFF2-40B4-BE49-F238E27FC236}">
                <a16:creationId xmlns:a16="http://schemas.microsoft.com/office/drawing/2014/main" id="{538EF973-0919-0D45-8CF8-F49B4243C92E}"/>
              </a:ext>
            </a:extLst>
          </p:cNvPr>
          <p:cNvGrpSpPr/>
          <p:nvPr userDrawn="1"/>
        </p:nvGrpSpPr>
        <p:grpSpPr>
          <a:xfrm>
            <a:off x="0" y="5869173"/>
            <a:ext cx="12192000" cy="988828"/>
            <a:chOff x="11575" y="5869172"/>
            <a:chExt cx="12192000" cy="988828"/>
          </a:xfrm>
        </p:grpSpPr>
        <p:sp>
          <p:nvSpPr>
            <p:cNvPr id="20" name="Rectangle 19">
              <a:extLst>
                <a:ext uri="{FF2B5EF4-FFF2-40B4-BE49-F238E27FC236}">
                  <a16:creationId xmlns:a16="http://schemas.microsoft.com/office/drawing/2014/main" id="{62B5C3F0-AC1D-C14E-AD70-F8D64DC7EDCD}"/>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E36A0F4-9F04-B544-9DC9-A8EB66442D7D}"/>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22" name="Slide Number Placeholder 5">
            <a:extLst>
              <a:ext uri="{FF2B5EF4-FFF2-40B4-BE49-F238E27FC236}">
                <a16:creationId xmlns:a16="http://schemas.microsoft.com/office/drawing/2014/main" id="{70E6712A-A355-CB42-8C0F-F9E29C5EF793}"/>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25553990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ntro + 4 Icons Light Blue">
    <p:bg>
      <p:bgPr>
        <a:solidFill>
          <a:srgbClr val="A7DBF1"/>
        </a:solidFill>
        <a:effectLst/>
      </p:bgPr>
    </p:bg>
    <p:spTree>
      <p:nvGrpSpPr>
        <p:cNvPr id="1" name=""/>
        <p:cNvGrpSpPr/>
        <p:nvPr/>
      </p:nvGrpSpPr>
      <p:grpSpPr>
        <a:xfrm>
          <a:off x="0" y="0"/>
          <a:ext cx="0" cy="0"/>
          <a:chOff x="0" y="0"/>
          <a:chExt cx="0" cy="0"/>
        </a:xfrm>
      </p:grpSpPr>
      <p:sp>
        <p:nvSpPr>
          <p:cNvPr id="13" name="Text Placeholder 15">
            <a:extLst>
              <a:ext uri="{FF2B5EF4-FFF2-40B4-BE49-F238E27FC236}">
                <a16:creationId xmlns:a16="http://schemas.microsoft.com/office/drawing/2014/main" id="{EBF57607-AB4C-4C48-B7B5-9A40B8303630}"/>
              </a:ext>
            </a:extLst>
          </p:cNvPr>
          <p:cNvSpPr>
            <a:spLocks noGrp="1"/>
          </p:cNvSpPr>
          <p:nvPr>
            <p:ph type="body" sz="quarter" idx="10" hasCustomPrompt="1"/>
          </p:nvPr>
        </p:nvSpPr>
        <p:spPr>
          <a:xfrm>
            <a:off x="6765326" y="2098122"/>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24" name="Text Placeholder 15">
            <a:extLst>
              <a:ext uri="{FF2B5EF4-FFF2-40B4-BE49-F238E27FC236}">
                <a16:creationId xmlns:a16="http://schemas.microsoft.com/office/drawing/2014/main" id="{C8A52457-AE30-BB4C-9437-03516423F455}"/>
              </a:ext>
            </a:extLst>
          </p:cNvPr>
          <p:cNvSpPr>
            <a:spLocks noGrp="1"/>
          </p:cNvSpPr>
          <p:nvPr>
            <p:ph type="body" sz="quarter" idx="11" hasCustomPrompt="1"/>
          </p:nvPr>
        </p:nvSpPr>
        <p:spPr>
          <a:xfrm>
            <a:off x="9409672" y="2098122"/>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26" name="Text Placeholder 15">
            <a:extLst>
              <a:ext uri="{FF2B5EF4-FFF2-40B4-BE49-F238E27FC236}">
                <a16:creationId xmlns:a16="http://schemas.microsoft.com/office/drawing/2014/main" id="{64E0DBC2-AAAE-3341-8CD6-4244000AC01D}"/>
              </a:ext>
            </a:extLst>
          </p:cNvPr>
          <p:cNvSpPr>
            <a:spLocks noGrp="1"/>
          </p:cNvSpPr>
          <p:nvPr>
            <p:ph type="body" sz="quarter" idx="12" hasCustomPrompt="1"/>
          </p:nvPr>
        </p:nvSpPr>
        <p:spPr>
          <a:xfrm>
            <a:off x="6765326" y="4470620"/>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28" name="Text Placeholder 15">
            <a:extLst>
              <a:ext uri="{FF2B5EF4-FFF2-40B4-BE49-F238E27FC236}">
                <a16:creationId xmlns:a16="http://schemas.microsoft.com/office/drawing/2014/main" id="{B8F7A17A-D917-7245-BA63-95CD8E2A42B8}"/>
              </a:ext>
            </a:extLst>
          </p:cNvPr>
          <p:cNvSpPr>
            <a:spLocks noGrp="1"/>
          </p:cNvSpPr>
          <p:nvPr>
            <p:ph type="body" sz="quarter" idx="13" hasCustomPrompt="1"/>
          </p:nvPr>
        </p:nvSpPr>
        <p:spPr>
          <a:xfrm>
            <a:off x="9409672" y="4470620"/>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29" name="Title 1">
            <a:extLst>
              <a:ext uri="{FF2B5EF4-FFF2-40B4-BE49-F238E27FC236}">
                <a16:creationId xmlns:a16="http://schemas.microsoft.com/office/drawing/2014/main" id="{BEF5E264-1C94-4D49-B754-FE69F2F7EB95}"/>
              </a:ext>
            </a:extLst>
          </p:cNvPr>
          <p:cNvSpPr>
            <a:spLocks noGrp="1"/>
          </p:cNvSpPr>
          <p:nvPr>
            <p:ph type="title"/>
          </p:nvPr>
        </p:nvSpPr>
        <p:spPr>
          <a:xfrm>
            <a:off x="825677" y="770066"/>
            <a:ext cx="5389772"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5" name="Text Placeholder 11">
            <a:extLst>
              <a:ext uri="{FF2B5EF4-FFF2-40B4-BE49-F238E27FC236}">
                <a16:creationId xmlns:a16="http://schemas.microsoft.com/office/drawing/2014/main" id="{8625E280-64BD-0A4F-A9F8-299F20BD88C3}"/>
              </a:ext>
            </a:extLst>
          </p:cNvPr>
          <p:cNvSpPr>
            <a:spLocks noGrp="1"/>
          </p:cNvSpPr>
          <p:nvPr>
            <p:ph type="body" sz="quarter" idx="14"/>
          </p:nvPr>
        </p:nvSpPr>
        <p:spPr>
          <a:xfrm>
            <a:off x="825677" y="2322513"/>
            <a:ext cx="5389772" cy="909160"/>
          </a:xfrm>
        </p:spPr>
        <p:txBody>
          <a:bodyPr wrap="square">
            <a:spAutoFit/>
          </a:bodyPr>
          <a:lstStyle>
            <a:lvl1pPr marL="0" indent="0">
              <a:lnSpc>
                <a:spcPts val="3000"/>
              </a:lnSpc>
              <a:buNone/>
              <a:defRPr sz="2400">
                <a:solidFill>
                  <a:srgbClr val="50287D"/>
                </a:solidFill>
              </a:defRPr>
            </a:lvl1pPr>
            <a:lvl2pPr>
              <a:lnSpc>
                <a:spcPts val="3000"/>
              </a:lnSpc>
              <a:defRPr sz="2400">
                <a:solidFill>
                  <a:srgbClr val="50287D"/>
                </a:solidFill>
              </a:defRPr>
            </a:lvl2pPr>
          </a:lstStyle>
          <a:p>
            <a:pPr lvl="0"/>
            <a:r>
              <a:rPr lang="en-US" dirty="0"/>
              <a:t>Click to edit Master text styles</a:t>
            </a:r>
          </a:p>
          <a:p>
            <a:pPr lvl="1"/>
            <a:r>
              <a:rPr lang="en-US" dirty="0"/>
              <a:t>Second level</a:t>
            </a:r>
          </a:p>
        </p:txBody>
      </p:sp>
      <p:sp>
        <p:nvSpPr>
          <p:cNvPr id="16" name="Picture Placeholder 10">
            <a:extLst>
              <a:ext uri="{FF2B5EF4-FFF2-40B4-BE49-F238E27FC236}">
                <a16:creationId xmlns:a16="http://schemas.microsoft.com/office/drawing/2014/main" id="{B6514163-F44F-544C-87A9-F0E0193B0139}"/>
              </a:ext>
            </a:extLst>
          </p:cNvPr>
          <p:cNvSpPr>
            <a:spLocks noGrp="1"/>
          </p:cNvSpPr>
          <p:nvPr>
            <p:ph type="pic" sz="quarter" idx="27" hasCustomPrompt="1"/>
          </p:nvPr>
        </p:nvSpPr>
        <p:spPr>
          <a:xfrm>
            <a:off x="7339913" y="889716"/>
            <a:ext cx="1088756" cy="1088756"/>
          </a:xfrm>
          <a:prstGeom prst="ellipse">
            <a:avLst/>
          </a:prstGeom>
          <a:solidFill>
            <a:srgbClr val="D8D2E1">
              <a:alpha val="0"/>
            </a:srgbClr>
          </a:solidFill>
        </p:spPr>
        <p:txBody>
          <a:bodyPr/>
          <a:lstStyle/>
          <a:p>
            <a:r>
              <a:rPr lang="en-US" dirty="0"/>
              <a:t> </a:t>
            </a:r>
          </a:p>
        </p:txBody>
      </p:sp>
      <p:sp>
        <p:nvSpPr>
          <p:cNvPr id="17" name="Picture Placeholder 10">
            <a:extLst>
              <a:ext uri="{FF2B5EF4-FFF2-40B4-BE49-F238E27FC236}">
                <a16:creationId xmlns:a16="http://schemas.microsoft.com/office/drawing/2014/main" id="{ADCF9C45-6ECA-F24C-9E0F-34196879B77B}"/>
              </a:ext>
            </a:extLst>
          </p:cNvPr>
          <p:cNvSpPr>
            <a:spLocks noGrp="1"/>
          </p:cNvSpPr>
          <p:nvPr>
            <p:ph type="pic" sz="quarter" idx="28" hasCustomPrompt="1"/>
          </p:nvPr>
        </p:nvSpPr>
        <p:spPr>
          <a:xfrm>
            <a:off x="9984259" y="889716"/>
            <a:ext cx="1088756" cy="1088756"/>
          </a:xfrm>
          <a:prstGeom prst="ellipse">
            <a:avLst/>
          </a:prstGeom>
          <a:solidFill>
            <a:srgbClr val="D8D2E1">
              <a:alpha val="0"/>
            </a:srgbClr>
          </a:solidFill>
        </p:spPr>
        <p:txBody>
          <a:bodyPr/>
          <a:lstStyle/>
          <a:p>
            <a:r>
              <a:rPr lang="en-US" dirty="0"/>
              <a:t> </a:t>
            </a:r>
          </a:p>
        </p:txBody>
      </p:sp>
      <p:sp>
        <p:nvSpPr>
          <p:cNvPr id="18" name="Picture Placeholder 10">
            <a:extLst>
              <a:ext uri="{FF2B5EF4-FFF2-40B4-BE49-F238E27FC236}">
                <a16:creationId xmlns:a16="http://schemas.microsoft.com/office/drawing/2014/main" id="{B588862B-163D-C84F-9552-38D48FC67C6A}"/>
              </a:ext>
            </a:extLst>
          </p:cNvPr>
          <p:cNvSpPr>
            <a:spLocks noGrp="1"/>
          </p:cNvSpPr>
          <p:nvPr>
            <p:ph type="pic" sz="quarter" idx="29" hasCustomPrompt="1"/>
          </p:nvPr>
        </p:nvSpPr>
        <p:spPr>
          <a:xfrm>
            <a:off x="7339913" y="3245614"/>
            <a:ext cx="1088756" cy="1088756"/>
          </a:xfrm>
          <a:prstGeom prst="ellipse">
            <a:avLst/>
          </a:prstGeom>
          <a:solidFill>
            <a:srgbClr val="D8D2E1">
              <a:alpha val="0"/>
            </a:srgbClr>
          </a:solidFill>
        </p:spPr>
        <p:txBody>
          <a:bodyPr/>
          <a:lstStyle/>
          <a:p>
            <a:r>
              <a:rPr lang="en-US" dirty="0"/>
              <a:t> </a:t>
            </a:r>
          </a:p>
        </p:txBody>
      </p:sp>
      <p:sp>
        <p:nvSpPr>
          <p:cNvPr id="19" name="Picture Placeholder 10">
            <a:extLst>
              <a:ext uri="{FF2B5EF4-FFF2-40B4-BE49-F238E27FC236}">
                <a16:creationId xmlns:a16="http://schemas.microsoft.com/office/drawing/2014/main" id="{9F35E0B1-6A49-054B-9D59-C596E17A6BBE}"/>
              </a:ext>
            </a:extLst>
          </p:cNvPr>
          <p:cNvSpPr>
            <a:spLocks noGrp="1"/>
          </p:cNvSpPr>
          <p:nvPr>
            <p:ph type="pic" sz="quarter" idx="30" hasCustomPrompt="1"/>
          </p:nvPr>
        </p:nvSpPr>
        <p:spPr>
          <a:xfrm>
            <a:off x="9984259" y="3245614"/>
            <a:ext cx="1088756" cy="1088756"/>
          </a:xfrm>
          <a:prstGeom prst="ellipse">
            <a:avLst/>
          </a:prstGeom>
          <a:solidFill>
            <a:srgbClr val="D8D2E1">
              <a:alpha val="0"/>
            </a:srgbClr>
          </a:solidFill>
        </p:spPr>
        <p:txBody>
          <a:bodyPr/>
          <a:lstStyle/>
          <a:p>
            <a:r>
              <a:rPr lang="en-US" dirty="0"/>
              <a:t> </a:t>
            </a:r>
          </a:p>
        </p:txBody>
      </p:sp>
    </p:spTree>
    <p:extLst>
      <p:ext uri="{BB962C8B-B14F-4D97-AF65-F5344CB8AC3E}">
        <p14:creationId xmlns:p14="http://schemas.microsoft.com/office/powerpoint/2010/main" val="1716172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ntro + 4 Icons Orange">
    <p:bg>
      <p:bgPr>
        <a:solidFill>
          <a:srgbClr val="E8954C"/>
        </a:solidFill>
        <a:effectLst/>
      </p:bgPr>
    </p:bg>
    <p:spTree>
      <p:nvGrpSpPr>
        <p:cNvPr id="1" name=""/>
        <p:cNvGrpSpPr/>
        <p:nvPr/>
      </p:nvGrpSpPr>
      <p:grpSpPr>
        <a:xfrm>
          <a:off x="0" y="0"/>
          <a:ext cx="0" cy="0"/>
          <a:chOff x="0" y="0"/>
          <a:chExt cx="0" cy="0"/>
        </a:xfrm>
      </p:grpSpPr>
      <p:sp>
        <p:nvSpPr>
          <p:cNvPr id="13" name="Text Placeholder 15">
            <a:extLst>
              <a:ext uri="{FF2B5EF4-FFF2-40B4-BE49-F238E27FC236}">
                <a16:creationId xmlns:a16="http://schemas.microsoft.com/office/drawing/2014/main" id="{EBF57607-AB4C-4C48-B7B5-9A40B8303630}"/>
              </a:ext>
            </a:extLst>
          </p:cNvPr>
          <p:cNvSpPr>
            <a:spLocks noGrp="1"/>
          </p:cNvSpPr>
          <p:nvPr>
            <p:ph type="body" sz="quarter" idx="10" hasCustomPrompt="1"/>
          </p:nvPr>
        </p:nvSpPr>
        <p:spPr>
          <a:xfrm>
            <a:off x="6765326" y="2098122"/>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24" name="Text Placeholder 15">
            <a:extLst>
              <a:ext uri="{FF2B5EF4-FFF2-40B4-BE49-F238E27FC236}">
                <a16:creationId xmlns:a16="http://schemas.microsoft.com/office/drawing/2014/main" id="{C8A52457-AE30-BB4C-9437-03516423F455}"/>
              </a:ext>
            </a:extLst>
          </p:cNvPr>
          <p:cNvSpPr>
            <a:spLocks noGrp="1"/>
          </p:cNvSpPr>
          <p:nvPr>
            <p:ph type="body" sz="quarter" idx="11" hasCustomPrompt="1"/>
          </p:nvPr>
        </p:nvSpPr>
        <p:spPr>
          <a:xfrm>
            <a:off x="9409672" y="2098122"/>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26" name="Text Placeholder 15">
            <a:extLst>
              <a:ext uri="{FF2B5EF4-FFF2-40B4-BE49-F238E27FC236}">
                <a16:creationId xmlns:a16="http://schemas.microsoft.com/office/drawing/2014/main" id="{64E0DBC2-AAAE-3341-8CD6-4244000AC01D}"/>
              </a:ext>
            </a:extLst>
          </p:cNvPr>
          <p:cNvSpPr>
            <a:spLocks noGrp="1"/>
          </p:cNvSpPr>
          <p:nvPr>
            <p:ph type="body" sz="quarter" idx="12" hasCustomPrompt="1"/>
          </p:nvPr>
        </p:nvSpPr>
        <p:spPr>
          <a:xfrm>
            <a:off x="6765326" y="4470620"/>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28" name="Text Placeholder 15">
            <a:extLst>
              <a:ext uri="{FF2B5EF4-FFF2-40B4-BE49-F238E27FC236}">
                <a16:creationId xmlns:a16="http://schemas.microsoft.com/office/drawing/2014/main" id="{B8F7A17A-D917-7245-BA63-95CD8E2A42B8}"/>
              </a:ext>
            </a:extLst>
          </p:cNvPr>
          <p:cNvSpPr>
            <a:spLocks noGrp="1"/>
          </p:cNvSpPr>
          <p:nvPr>
            <p:ph type="body" sz="quarter" idx="13" hasCustomPrompt="1"/>
          </p:nvPr>
        </p:nvSpPr>
        <p:spPr>
          <a:xfrm>
            <a:off x="9409672" y="4470620"/>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29" name="Title 1">
            <a:extLst>
              <a:ext uri="{FF2B5EF4-FFF2-40B4-BE49-F238E27FC236}">
                <a16:creationId xmlns:a16="http://schemas.microsoft.com/office/drawing/2014/main" id="{BEF5E264-1C94-4D49-B754-FE69F2F7EB95}"/>
              </a:ext>
            </a:extLst>
          </p:cNvPr>
          <p:cNvSpPr>
            <a:spLocks noGrp="1"/>
          </p:cNvSpPr>
          <p:nvPr>
            <p:ph type="title"/>
          </p:nvPr>
        </p:nvSpPr>
        <p:spPr>
          <a:xfrm>
            <a:off x="825677" y="770066"/>
            <a:ext cx="5389772"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5" name="Text Placeholder 11">
            <a:extLst>
              <a:ext uri="{FF2B5EF4-FFF2-40B4-BE49-F238E27FC236}">
                <a16:creationId xmlns:a16="http://schemas.microsoft.com/office/drawing/2014/main" id="{8625E280-64BD-0A4F-A9F8-299F20BD88C3}"/>
              </a:ext>
            </a:extLst>
          </p:cNvPr>
          <p:cNvSpPr>
            <a:spLocks noGrp="1"/>
          </p:cNvSpPr>
          <p:nvPr>
            <p:ph type="body" sz="quarter" idx="14"/>
          </p:nvPr>
        </p:nvSpPr>
        <p:spPr>
          <a:xfrm>
            <a:off x="825677" y="2322513"/>
            <a:ext cx="5389772" cy="909160"/>
          </a:xfrm>
        </p:spPr>
        <p:txBody>
          <a:bodyPr wrap="square">
            <a:spAutoFit/>
          </a:bodyPr>
          <a:lstStyle>
            <a:lvl1pPr marL="0" indent="0">
              <a:lnSpc>
                <a:spcPts val="3000"/>
              </a:lnSpc>
              <a:buNone/>
              <a:defRPr sz="2400">
                <a:solidFill>
                  <a:srgbClr val="50287D"/>
                </a:solidFill>
              </a:defRPr>
            </a:lvl1pPr>
            <a:lvl2pPr>
              <a:lnSpc>
                <a:spcPts val="3000"/>
              </a:lnSpc>
              <a:defRPr sz="2400">
                <a:solidFill>
                  <a:srgbClr val="50287D"/>
                </a:solidFill>
              </a:defRPr>
            </a:lvl2pPr>
          </a:lstStyle>
          <a:p>
            <a:pPr lvl="0"/>
            <a:r>
              <a:rPr lang="en-US" dirty="0"/>
              <a:t>Click to edit Master text styles</a:t>
            </a:r>
          </a:p>
          <a:p>
            <a:pPr lvl="1"/>
            <a:r>
              <a:rPr lang="en-US" dirty="0"/>
              <a:t>Second level</a:t>
            </a:r>
          </a:p>
        </p:txBody>
      </p:sp>
      <p:sp>
        <p:nvSpPr>
          <p:cNvPr id="16" name="Picture Placeholder 10">
            <a:extLst>
              <a:ext uri="{FF2B5EF4-FFF2-40B4-BE49-F238E27FC236}">
                <a16:creationId xmlns:a16="http://schemas.microsoft.com/office/drawing/2014/main" id="{B6514163-F44F-544C-87A9-F0E0193B0139}"/>
              </a:ext>
            </a:extLst>
          </p:cNvPr>
          <p:cNvSpPr>
            <a:spLocks noGrp="1"/>
          </p:cNvSpPr>
          <p:nvPr>
            <p:ph type="pic" sz="quarter" idx="27" hasCustomPrompt="1"/>
          </p:nvPr>
        </p:nvSpPr>
        <p:spPr>
          <a:xfrm>
            <a:off x="7339913" y="889716"/>
            <a:ext cx="1088756" cy="1088756"/>
          </a:xfrm>
          <a:prstGeom prst="ellipse">
            <a:avLst/>
          </a:prstGeom>
          <a:solidFill>
            <a:srgbClr val="D8D2E1">
              <a:alpha val="0"/>
            </a:srgbClr>
          </a:solidFill>
        </p:spPr>
        <p:txBody>
          <a:bodyPr/>
          <a:lstStyle/>
          <a:p>
            <a:r>
              <a:rPr lang="en-US" dirty="0"/>
              <a:t> </a:t>
            </a:r>
          </a:p>
        </p:txBody>
      </p:sp>
      <p:sp>
        <p:nvSpPr>
          <p:cNvPr id="17" name="Picture Placeholder 10">
            <a:extLst>
              <a:ext uri="{FF2B5EF4-FFF2-40B4-BE49-F238E27FC236}">
                <a16:creationId xmlns:a16="http://schemas.microsoft.com/office/drawing/2014/main" id="{ADCF9C45-6ECA-F24C-9E0F-34196879B77B}"/>
              </a:ext>
            </a:extLst>
          </p:cNvPr>
          <p:cNvSpPr>
            <a:spLocks noGrp="1"/>
          </p:cNvSpPr>
          <p:nvPr>
            <p:ph type="pic" sz="quarter" idx="28" hasCustomPrompt="1"/>
          </p:nvPr>
        </p:nvSpPr>
        <p:spPr>
          <a:xfrm>
            <a:off x="9984259" y="889716"/>
            <a:ext cx="1088756" cy="1088756"/>
          </a:xfrm>
          <a:prstGeom prst="ellipse">
            <a:avLst/>
          </a:prstGeom>
          <a:solidFill>
            <a:srgbClr val="D8D2E1">
              <a:alpha val="0"/>
            </a:srgbClr>
          </a:solidFill>
        </p:spPr>
        <p:txBody>
          <a:bodyPr/>
          <a:lstStyle/>
          <a:p>
            <a:r>
              <a:rPr lang="en-US" dirty="0"/>
              <a:t> </a:t>
            </a:r>
          </a:p>
        </p:txBody>
      </p:sp>
      <p:sp>
        <p:nvSpPr>
          <p:cNvPr id="18" name="Picture Placeholder 10">
            <a:extLst>
              <a:ext uri="{FF2B5EF4-FFF2-40B4-BE49-F238E27FC236}">
                <a16:creationId xmlns:a16="http://schemas.microsoft.com/office/drawing/2014/main" id="{B588862B-163D-C84F-9552-38D48FC67C6A}"/>
              </a:ext>
            </a:extLst>
          </p:cNvPr>
          <p:cNvSpPr>
            <a:spLocks noGrp="1"/>
          </p:cNvSpPr>
          <p:nvPr>
            <p:ph type="pic" sz="quarter" idx="29" hasCustomPrompt="1"/>
          </p:nvPr>
        </p:nvSpPr>
        <p:spPr>
          <a:xfrm>
            <a:off x="7339913" y="3245614"/>
            <a:ext cx="1088756" cy="1088756"/>
          </a:xfrm>
          <a:prstGeom prst="ellipse">
            <a:avLst/>
          </a:prstGeom>
          <a:solidFill>
            <a:srgbClr val="D8D2E1">
              <a:alpha val="0"/>
            </a:srgbClr>
          </a:solidFill>
        </p:spPr>
        <p:txBody>
          <a:bodyPr/>
          <a:lstStyle/>
          <a:p>
            <a:r>
              <a:rPr lang="en-US" dirty="0"/>
              <a:t> </a:t>
            </a:r>
          </a:p>
        </p:txBody>
      </p:sp>
      <p:sp>
        <p:nvSpPr>
          <p:cNvPr id="19" name="Picture Placeholder 10">
            <a:extLst>
              <a:ext uri="{FF2B5EF4-FFF2-40B4-BE49-F238E27FC236}">
                <a16:creationId xmlns:a16="http://schemas.microsoft.com/office/drawing/2014/main" id="{9F35E0B1-6A49-054B-9D59-C596E17A6BBE}"/>
              </a:ext>
            </a:extLst>
          </p:cNvPr>
          <p:cNvSpPr>
            <a:spLocks noGrp="1"/>
          </p:cNvSpPr>
          <p:nvPr>
            <p:ph type="pic" sz="quarter" idx="30" hasCustomPrompt="1"/>
          </p:nvPr>
        </p:nvSpPr>
        <p:spPr>
          <a:xfrm>
            <a:off x="9984259" y="3245614"/>
            <a:ext cx="1088756" cy="1088756"/>
          </a:xfrm>
          <a:prstGeom prst="ellipse">
            <a:avLst/>
          </a:prstGeom>
          <a:solidFill>
            <a:srgbClr val="D8D2E1">
              <a:alpha val="0"/>
            </a:srgbClr>
          </a:solidFill>
        </p:spPr>
        <p:txBody>
          <a:bodyPr/>
          <a:lstStyle/>
          <a:p>
            <a:r>
              <a:rPr lang="en-US" dirty="0"/>
              <a:t> </a:t>
            </a:r>
          </a:p>
        </p:txBody>
      </p:sp>
    </p:spTree>
    <p:extLst>
      <p:ext uri="{BB962C8B-B14F-4D97-AF65-F5344CB8AC3E}">
        <p14:creationId xmlns:p14="http://schemas.microsoft.com/office/powerpoint/2010/main" val="34949655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2 Column 4 Icons White">
    <p:bg>
      <p:bgPr>
        <a:solidFill>
          <a:schemeClr val="bg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25AFCC7-75A0-4C44-AF56-002C6B9982EE}"/>
              </a:ext>
            </a:extLst>
          </p:cNvPr>
          <p:cNvSpPr>
            <a:spLocks noGrp="1"/>
          </p:cNvSpPr>
          <p:nvPr>
            <p:ph type="body" sz="quarter" idx="10" hasCustomPrompt="1"/>
          </p:nvPr>
        </p:nvSpPr>
        <p:spPr>
          <a:xfrm>
            <a:off x="2135493" y="1912224"/>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17" name="Title 1">
            <a:extLst>
              <a:ext uri="{FF2B5EF4-FFF2-40B4-BE49-F238E27FC236}">
                <a16:creationId xmlns:a16="http://schemas.microsoft.com/office/drawing/2014/main" id="{DCC8ABBB-7DC7-CD49-A330-63D799189BE2}"/>
              </a:ext>
            </a:extLst>
          </p:cNvPr>
          <p:cNvSpPr>
            <a:spLocks noGrp="1"/>
          </p:cNvSpPr>
          <p:nvPr>
            <p:ph type="title"/>
          </p:nvPr>
        </p:nvSpPr>
        <p:spPr>
          <a:xfrm>
            <a:off x="825676" y="770066"/>
            <a:ext cx="10371975"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38" name="Text Placeholder 15">
            <a:extLst>
              <a:ext uri="{FF2B5EF4-FFF2-40B4-BE49-F238E27FC236}">
                <a16:creationId xmlns:a16="http://schemas.microsoft.com/office/drawing/2014/main" id="{8A86E98D-757A-7F46-8219-F10E4DD02D0B}"/>
              </a:ext>
            </a:extLst>
          </p:cNvPr>
          <p:cNvSpPr>
            <a:spLocks noGrp="1"/>
          </p:cNvSpPr>
          <p:nvPr>
            <p:ph type="body" sz="quarter" idx="11" hasCustomPrompt="1"/>
          </p:nvPr>
        </p:nvSpPr>
        <p:spPr>
          <a:xfrm>
            <a:off x="2135492" y="2289653"/>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0" name="Text Placeholder 15">
            <a:extLst>
              <a:ext uri="{FF2B5EF4-FFF2-40B4-BE49-F238E27FC236}">
                <a16:creationId xmlns:a16="http://schemas.microsoft.com/office/drawing/2014/main" id="{FA559E84-202B-E841-AF97-9F9FBBEC53C1}"/>
              </a:ext>
            </a:extLst>
          </p:cNvPr>
          <p:cNvSpPr>
            <a:spLocks noGrp="1"/>
          </p:cNvSpPr>
          <p:nvPr>
            <p:ph type="body" sz="quarter" idx="12" hasCustomPrompt="1"/>
          </p:nvPr>
        </p:nvSpPr>
        <p:spPr>
          <a:xfrm>
            <a:off x="7636883" y="1912224"/>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1" name="Text Placeholder 15">
            <a:extLst>
              <a:ext uri="{FF2B5EF4-FFF2-40B4-BE49-F238E27FC236}">
                <a16:creationId xmlns:a16="http://schemas.microsoft.com/office/drawing/2014/main" id="{DE0F351F-D0B9-1D4A-9E3C-530D94B2F0B1}"/>
              </a:ext>
            </a:extLst>
          </p:cNvPr>
          <p:cNvSpPr>
            <a:spLocks noGrp="1"/>
          </p:cNvSpPr>
          <p:nvPr>
            <p:ph type="body" sz="quarter" idx="13" hasCustomPrompt="1"/>
          </p:nvPr>
        </p:nvSpPr>
        <p:spPr>
          <a:xfrm>
            <a:off x="7636882" y="2289653"/>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3" name="Text Placeholder 15">
            <a:extLst>
              <a:ext uri="{FF2B5EF4-FFF2-40B4-BE49-F238E27FC236}">
                <a16:creationId xmlns:a16="http://schemas.microsoft.com/office/drawing/2014/main" id="{1A0194AD-72FA-9348-BBD1-6E2893593CAB}"/>
              </a:ext>
            </a:extLst>
          </p:cNvPr>
          <p:cNvSpPr>
            <a:spLocks noGrp="1"/>
          </p:cNvSpPr>
          <p:nvPr>
            <p:ph type="body" sz="quarter" idx="14" hasCustomPrompt="1"/>
          </p:nvPr>
        </p:nvSpPr>
        <p:spPr>
          <a:xfrm>
            <a:off x="2135493" y="3875936"/>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4" name="Text Placeholder 15">
            <a:extLst>
              <a:ext uri="{FF2B5EF4-FFF2-40B4-BE49-F238E27FC236}">
                <a16:creationId xmlns:a16="http://schemas.microsoft.com/office/drawing/2014/main" id="{DC5B018D-3EB7-C84C-AB0D-99EB38ED0AC5}"/>
              </a:ext>
            </a:extLst>
          </p:cNvPr>
          <p:cNvSpPr>
            <a:spLocks noGrp="1"/>
          </p:cNvSpPr>
          <p:nvPr>
            <p:ph type="body" sz="quarter" idx="15" hasCustomPrompt="1"/>
          </p:nvPr>
        </p:nvSpPr>
        <p:spPr>
          <a:xfrm>
            <a:off x="2135492" y="4253365"/>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6" name="Text Placeholder 15">
            <a:extLst>
              <a:ext uri="{FF2B5EF4-FFF2-40B4-BE49-F238E27FC236}">
                <a16:creationId xmlns:a16="http://schemas.microsoft.com/office/drawing/2014/main" id="{72BA2E47-1A4C-C743-AEF0-CED9E7FBDC0D}"/>
              </a:ext>
            </a:extLst>
          </p:cNvPr>
          <p:cNvSpPr>
            <a:spLocks noGrp="1"/>
          </p:cNvSpPr>
          <p:nvPr>
            <p:ph type="body" sz="quarter" idx="16" hasCustomPrompt="1"/>
          </p:nvPr>
        </p:nvSpPr>
        <p:spPr>
          <a:xfrm>
            <a:off x="7636883" y="3875936"/>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7" name="Text Placeholder 15">
            <a:extLst>
              <a:ext uri="{FF2B5EF4-FFF2-40B4-BE49-F238E27FC236}">
                <a16:creationId xmlns:a16="http://schemas.microsoft.com/office/drawing/2014/main" id="{BDE9A0AB-46CF-DD40-8044-DFAF6877CC4B}"/>
              </a:ext>
            </a:extLst>
          </p:cNvPr>
          <p:cNvSpPr>
            <a:spLocks noGrp="1"/>
          </p:cNvSpPr>
          <p:nvPr>
            <p:ph type="body" sz="quarter" idx="17" hasCustomPrompt="1"/>
          </p:nvPr>
        </p:nvSpPr>
        <p:spPr>
          <a:xfrm>
            <a:off x="7636882" y="4253365"/>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18" name="Picture Placeholder 10">
            <a:extLst>
              <a:ext uri="{FF2B5EF4-FFF2-40B4-BE49-F238E27FC236}">
                <a16:creationId xmlns:a16="http://schemas.microsoft.com/office/drawing/2014/main" id="{39A54FBA-CF34-DD45-A501-579FEEDE2E58}"/>
              </a:ext>
            </a:extLst>
          </p:cNvPr>
          <p:cNvSpPr>
            <a:spLocks noGrp="1"/>
          </p:cNvSpPr>
          <p:nvPr>
            <p:ph type="pic" sz="quarter" idx="27" hasCustomPrompt="1"/>
          </p:nvPr>
        </p:nvSpPr>
        <p:spPr>
          <a:xfrm>
            <a:off x="849028" y="1923900"/>
            <a:ext cx="1088756" cy="1088756"/>
          </a:xfrm>
          <a:prstGeom prst="ellipse">
            <a:avLst/>
          </a:prstGeom>
          <a:solidFill>
            <a:srgbClr val="D8D2E1">
              <a:alpha val="0"/>
            </a:srgbClr>
          </a:solidFill>
        </p:spPr>
        <p:txBody>
          <a:bodyPr/>
          <a:lstStyle/>
          <a:p>
            <a:r>
              <a:rPr lang="en-US" dirty="0"/>
              <a:t> </a:t>
            </a:r>
          </a:p>
        </p:txBody>
      </p:sp>
      <p:sp>
        <p:nvSpPr>
          <p:cNvPr id="19" name="Picture Placeholder 10">
            <a:extLst>
              <a:ext uri="{FF2B5EF4-FFF2-40B4-BE49-F238E27FC236}">
                <a16:creationId xmlns:a16="http://schemas.microsoft.com/office/drawing/2014/main" id="{98534F5E-F110-1B4E-81B1-31319DE57B41}"/>
              </a:ext>
            </a:extLst>
          </p:cNvPr>
          <p:cNvSpPr>
            <a:spLocks noGrp="1"/>
          </p:cNvSpPr>
          <p:nvPr>
            <p:ph type="pic" sz="quarter" idx="28" hasCustomPrompt="1"/>
          </p:nvPr>
        </p:nvSpPr>
        <p:spPr>
          <a:xfrm>
            <a:off x="6350419" y="1923900"/>
            <a:ext cx="1088756" cy="1088756"/>
          </a:xfrm>
          <a:prstGeom prst="ellipse">
            <a:avLst/>
          </a:prstGeom>
          <a:solidFill>
            <a:srgbClr val="D8D2E1">
              <a:alpha val="0"/>
            </a:srgbClr>
          </a:solidFill>
        </p:spPr>
        <p:txBody>
          <a:bodyPr/>
          <a:lstStyle/>
          <a:p>
            <a:r>
              <a:rPr lang="en-US" dirty="0"/>
              <a:t> </a:t>
            </a:r>
          </a:p>
        </p:txBody>
      </p:sp>
      <p:sp>
        <p:nvSpPr>
          <p:cNvPr id="20" name="Picture Placeholder 10">
            <a:extLst>
              <a:ext uri="{FF2B5EF4-FFF2-40B4-BE49-F238E27FC236}">
                <a16:creationId xmlns:a16="http://schemas.microsoft.com/office/drawing/2014/main" id="{1F1E0861-F422-2740-A167-CA47407B76A4}"/>
              </a:ext>
            </a:extLst>
          </p:cNvPr>
          <p:cNvSpPr>
            <a:spLocks noGrp="1"/>
          </p:cNvSpPr>
          <p:nvPr>
            <p:ph type="pic" sz="quarter" idx="29" hasCustomPrompt="1"/>
          </p:nvPr>
        </p:nvSpPr>
        <p:spPr>
          <a:xfrm>
            <a:off x="849028" y="3861558"/>
            <a:ext cx="1088756" cy="1088756"/>
          </a:xfrm>
          <a:prstGeom prst="ellipse">
            <a:avLst/>
          </a:prstGeom>
          <a:solidFill>
            <a:srgbClr val="D8D2E1">
              <a:alpha val="0"/>
            </a:srgbClr>
          </a:solidFill>
        </p:spPr>
        <p:txBody>
          <a:bodyPr/>
          <a:lstStyle/>
          <a:p>
            <a:r>
              <a:rPr lang="en-US" dirty="0"/>
              <a:t> </a:t>
            </a:r>
          </a:p>
        </p:txBody>
      </p:sp>
      <p:sp>
        <p:nvSpPr>
          <p:cNvPr id="24" name="Picture Placeholder 10">
            <a:extLst>
              <a:ext uri="{FF2B5EF4-FFF2-40B4-BE49-F238E27FC236}">
                <a16:creationId xmlns:a16="http://schemas.microsoft.com/office/drawing/2014/main" id="{C4FA56AC-ADEC-FE4A-B0C9-58E0C03DFEFB}"/>
              </a:ext>
            </a:extLst>
          </p:cNvPr>
          <p:cNvSpPr>
            <a:spLocks noGrp="1"/>
          </p:cNvSpPr>
          <p:nvPr>
            <p:ph type="pic" sz="quarter" idx="30" hasCustomPrompt="1"/>
          </p:nvPr>
        </p:nvSpPr>
        <p:spPr>
          <a:xfrm>
            <a:off x="6350419" y="3861558"/>
            <a:ext cx="1088756" cy="1088756"/>
          </a:xfrm>
          <a:prstGeom prst="ellipse">
            <a:avLst/>
          </a:prstGeom>
          <a:solidFill>
            <a:srgbClr val="D8D2E1">
              <a:alpha val="0"/>
            </a:srgbClr>
          </a:solidFill>
        </p:spPr>
        <p:txBody>
          <a:bodyPr/>
          <a:lstStyle/>
          <a:p>
            <a:r>
              <a:rPr lang="en-US" dirty="0"/>
              <a:t> </a:t>
            </a:r>
          </a:p>
        </p:txBody>
      </p:sp>
      <p:grpSp>
        <p:nvGrpSpPr>
          <p:cNvPr id="21" name="Group 20">
            <a:extLst>
              <a:ext uri="{FF2B5EF4-FFF2-40B4-BE49-F238E27FC236}">
                <a16:creationId xmlns:a16="http://schemas.microsoft.com/office/drawing/2014/main" id="{773D5271-F10C-1949-AA65-AE9C0E7FBAD9}"/>
              </a:ext>
            </a:extLst>
          </p:cNvPr>
          <p:cNvGrpSpPr/>
          <p:nvPr userDrawn="1"/>
        </p:nvGrpSpPr>
        <p:grpSpPr>
          <a:xfrm>
            <a:off x="0" y="5869173"/>
            <a:ext cx="12192000" cy="988828"/>
            <a:chOff x="11575" y="5869172"/>
            <a:chExt cx="12192000" cy="988828"/>
          </a:xfrm>
        </p:grpSpPr>
        <p:sp>
          <p:nvSpPr>
            <p:cNvPr id="22" name="Rectangle 21">
              <a:extLst>
                <a:ext uri="{FF2B5EF4-FFF2-40B4-BE49-F238E27FC236}">
                  <a16:creationId xmlns:a16="http://schemas.microsoft.com/office/drawing/2014/main" id="{B7397B75-7742-C94D-ADB7-7BEBC44144BA}"/>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DB4B8468-13B0-0C45-A232-5944EB6D0D32}"/>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26" name="Slide Number Placeholder 5">
            <a:extLst>
              <a:ext uri="{FF2B5EF4-FFF2-40B4-BE49-F238E27FC236}">
                <a16:creationId xmlns:a16="http://schemas.microsoft.com/office/drawing/2014/main" id="{8E4A80A1-E5D8-2542-B80E-BAB1BE9ECBFE}"/>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24776925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2 Column 4 Icons Dark Blue">
    <p:bg>
      <p:bgPr>
        <a:solidFill>
          <a:srgbClr val="8DACC6"/>
        </a:solidFill>
        <a:effectLst/>
      </p:bgPr>
    </p:bg>
    <p:spTree>
      <p:nvGrpSpPr>
        <p:cNvPr id="1" name=""/>
        <p:cNvGrpSpPr/>
        <p:nvPr/>
      </p:nvGrpSpPr>
      <p:grpSpPr>
        <a:xfrm>
          <a:off x="0" y="0"/>
          <a:ext cx="0" cy="0"/>
          <a:chOff x="0" y="0"/>
          <a:chExt cx="0" cy="0"/>
        </a:xfrm>
      </p:grpSpPr>
      <p:sp>
        <p:nvSpPr>
          <p:cNvPr id="43" name="Title 1">
            <a:extLst>
              <a:ext uri="{FF2B5EF4-FFF2-40B4-BE49-F238E27FC236}">
                <a16:creationId xmlns:a16="http://schemas.microsoft.com/office/drawing/2014/main" id="{491591D5-3740-1348-B4EE-830AA0EB9B02}"/>
              </a:ext>
            </a:extLst>
          </p:cNvPr>
          <p:cNvSpPr>
            <a:spLocks noGrp="1"/>
          </p:cNvSpPr>
          <p:nvPr>
            <p:ph type="title"/>
          </p:nvPr>
        </p:nvSpPr>
        <p:spPr>
          <a:xfrm>
            <a:off x="825676" y="770066"/>
            <a:ext cx="10371975"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36" name="Text Placeholder 15">
            <a:extLst>
              <a:ext uri="{FF2B5EF4-FFF2-40B4-BE49-F238E27FC236}">
                <a16:creationId xmlns:a16="http://schemas.microsoft.com/office/drawing/2014/main" id="{4EDB805D-9BBA-B14B-98C8-3238CA4B12ED}"/>
              </a:ext>
            </a:extLst>
          </p:cNvPr>
          <p:cNvSpPr>
            <a:spLocks noGrp="1"/>
          </p:cNvSpPr>
          <p:nvPr>
            <p:ph type="body" sz="quarter" idx="10" hasCustomPrompt="1"/>
          </p:nvPr>
        </p:nvSpPr>
        <p:spPr>
          <a:xfrm>
            <a:off x="2135493" y="1912224"/>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37" name="Text Placeholder 15">
            <a:extLst>
              <a:ext uri="{FF2B5EF4-FFF2-40B4-BE49-F238E27FC236}">
                <a16:creationId xmlns:a16="http://schemas.microsoft.com/office/drawing/2014/main" id="{66DB0793-1FF4-5C4D-B171-40DAD574FE25}"/>
              </a:ext>
            </a:extLst>
          </p:cNvPr>
          <p:cNvSpPr>
            <a:spLocks noGrp="1"/>
          </p:cNvSpPr>
          <p:nvPr>
            <p:ph type="body" sz="quarter" idx="11" hasCustomPrompt="1"/>
          </p:nvPr>
        </p:nvSpPr>
        <p:spPr>
          <a:xfrm>
            <a:off x="2135492" y="2304643"/>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39" name="Text Placeholder 15">
            <a:extLst>
              <a:ext uri="{FF2B5EF4-FFF2-40B4-BE49-F238E27FC236}">
                <a16:creationId xmlns:a16="http://schemas.microsoft.com/office/drawing/2014/main" id="{F007124D-6710-6D42-BF00-36935F33BD7E}"/>
              </a:ext>
            </a:extLst>
          </p:cNvPr>
          <p:cNvSpPr>
            <a:spLocks noGrp="1"/>
          </p:cNvSpPr>
          <p:nvPr>
            <p:ph type="body" sz="quarter" idx="12" hasCustomPrompt="1"/>
          </p:nvPr>
        </p:nvSpPr>
        <p:spPr>
          <a:xfrm>
            <a:off x="7636883" y="1912224"/>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0" name="Text Placeholder 15">
            <a:extLst>
              <a:ext uri="{FF2B5EF4-FFF2-40B4-BE49-F238E27FC236}">
                <a16:creationId xmlns:a16="http://schemas.microsoft.com/office/drawing/2014/main" id="{533EDFAC-17D6-DF44-9104-13ECB4E2C0D2}"/>
              </a:ext>
            </a:extLst>
          </p:cNvPr>
          <p:cNvSpPr>
            <a:spLocks noGrp="1"/>
          </p:cNvSpPr>
          <p:nvPr>
            <p:ph type="body" sz="quarter" idx="13" hasCustomPrompt="1"/>
          </p:nvPr>
        </p:nvSpPr>
        <p:spPr>
          <a:xfrm>
            <a:off x="7636882" y="2304643"/>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2" name="Text Placeholder 15">
            <a:extLst>
              <a:ext uri="{FF2B5EF4-FFF2-40B4-BE49-F238E27FC236}">
                <a16:creationId xmlns:a16="http://schemas.microsoft.com/office/drawing/2014/main" id="{A73E0CB5-2BBC-9642-B114-AB86164FE4EE}"/>
              </a:ext>
            </a:extLst>
          </p:cNvPr>
          <p:cNvSpPr>
            <a:spLocks noGrp="1"/>
          </p:cNvSpPr>
          <p:nvPr>
            <p:ph type="body" sz="quarter" idx="14" hasCustomPrompt="1"/>
          </p:nvPr>
        </p:nvSpPr>
        <p:spPr>
          <a:xfrm>
            <a:off x="2135493" y="3875936"/>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5" name="Text Placeholder 15">
            <a:extLst>
              <a:ext uri="{FF2B5EF4-FFF2-40B4-BE49-F238E27FC236}">
                <a16:creationId xmlns:a16="http://schemas.microsoft.com/office/drawing/2014/main" id="{594390E6-1389-B940-AF63-4B5F533485BC}"/>
              </a:ext>
            </a:extLst>
          </p:cNvPr>
          <p:cNvSpPr>
            <a:spLocks noGrp="1"/>
          </p:cNvSpPr>
          <p:nvPr>
            <p:ph type="body" sz="quarter" idx="15" hasCustomPrompt="1"/>
          </p:nvPr>
        </p:nvSpPr>
        <p:spPr>
          <a:xfrm>
            <a:off x="2135492" y="4268355"/>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7" name="Text Placeholder 15">
            <a:extLst>
              <a:ext uri="{FF2B5EF4-FFF2-40B4-BE49-F238E27FC236}">
                <a16:creationId xmlns:a16="http://schemas.microsoft.com/office/drawing/2014/main" id="{E3AF183D-EC72-B645-93F4-FC10F1BEF12D}"/>
              </a:ext>
            </a:extLst>
          </p:cNvPr>
          <p:cNvSpPr>
            <a:spLocks noGrp="1"/>
          </p:cNvSpPr>
          <p:nvPr>
            <p:ph type="body" sz="quarter" idx="16" hasCustomPrompt="1"/>
          </p:nvPr>
        </p:nvSpPr>
        <p:spPr>
          <a:xfrm>
            <a:off x="7636883" y="3875936"/>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8" name="Text Placeholder 15">
            <a:extLst>
              <a:ext uri="{FF2B5EF4-FFF2-40B4-BE49-F238E27FC236}">
                <a16:creationId xmlns:a16="http://schemas.microsoft.com/office/drawing/2014/main" id="{CFC52071-A6ED-C94A-8EC1-EA5C23258A01}"/>
              </a:ext>
            </a:extLst>
          </p:cNvPr>
          <p:cNvSpPr>
            <a:spLocks noGrp="1"/>
          </p:cNvSpPr>
          <p:nvPr>
            <p:ph type="body" sz="quarter" idx="17" hasCustomPrompt="1"/>
          </p:nvPr>
        </p:nvSpPr>
        <p:spPr>
          <a:xfrm>
            <a:off x="7636882" y="4268355"/>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21" name="Picture Placeholder 10">
            <a:extLst>
              <a:ext uri="{FF2B5EF4-FFF2-40B4-BE49-F238E27FC236}">
                <a16:creationId xmlns:a16="http://schemas.microsoft.com/office/drawing/2014/main" id="{A6E60097-6105-444D-A95F-3022FF0C5C31}"/>
              </a:ext>
            </a:extLst>
          </p:cNvPr>
          <p:cNvSpPr>
            <a:spLocks noGrp="1"/>
          </p:cNvSpPr>
          <p:nvPr>
            <p:ph type="pic" sz="quarter" idx="27" hasCustomPrompt="1"/>
          </p:nvPr>
        </p:nvSpPr>
        <p:spPr>
          <a:xfrm>
            <a:off x="849028" y="1923900"/>
            <a:ext cx="1088756" cy="1088756"/>
          </a:xfrm>
          <a:prstGeom prst="ellipse">
            <a:avLst/>
          </a:prstGeom>
          <a:solidFill>
            <a:srgbClr val="D8D2E1">
              <a:alpha val="0"/>
            </a:srgbClr>
          </a:solidFill>
        </p:spPr>
        <p:txBody>
          <a:bodyPr/>
          <a:lstStyle/>
          <a:p>
            <a:r>
              <a:rPr lang="en-US" dirty="0"/>
              <a:t> </a:t>
            </a:r>
          </a:p>
        </p:txBody>
      </p:sp>
      <p:sp>
        <p:nvSpPr>
          <p:cNvPr id="22" name="Picture Placeholder 10">
            <a:extLst>
              <a:ext uri="{FF2B5EF4-FFF2-40B4-BE49-F238E27FC236}">
                <a16:creationId xmlns:a16="http://schemas.microsoft.com/office/drawing/2014/main" id="{D360B70A-A842-0144-A60F-CF5DF66B0F38}"/>
              </a:ext>
            </a:extLst>
          </p:cNvPr>
          <p:cNvSpPr>
            <a:spLocks noGrp="1"/>
          </p:cNvSpPr>
          <p:nvPr>
            <p:ph type="pic" sz="quarter" idx="28" hasCustomPrompt="1"/>
          </p:nvPr>
        </p:nvSpPr>
        <p:spPr>
          <a:xfrm>
            <a:off x="6350419" y="1923900"/>
            <a:ext cx="1088756" cy="1088756"/>
          </a:xfrm>
          <a:prstGeom prst="ellipse">
            <a:avLst/>
          </a:prstGeom>
          <a:solidFill>
            <a:srgbClr val="D8D2E1">
              <a:alpha val="0"/>
            </a:srgbClr>
          </a:solidFill>
        </p:spPr>
        <p:txBody>
          <a:bodyPr/>
          <a:lstStyle/>
          <a:p>
            <a:r>
              <a:rPr lang="en-US" dirty="0"/>
              <a:t> </a:t>
            </a:r>
          </a:p>
        </p:txBody>
      </p:sp>
      <p:sp>
        <p:nvSpPr>
          <p:cNvPr id="23" name="Picture Placeholder 10">
            <a:extLst>
              <a:ext uri="{FF2B5EF4-FFF2-40B4-BE49-F238E27FC236}">
                <a16:creationId xmlns:a16="http://schemas.microsoft.com/office/drawing/2014/main" id="{77A6850E-4875-1744-81FB-E0FE3EA741D6}"/>
              </a:ext>
            </a:extLst>
          </p:cNvPr>
          <p:cNvSpPr>
            <a:spLocks noGrp="1"/>
          </p:cNvSpPr>
          <p:nvPr>
            <p:ph type="pic" sz="quarter" idx="29" hasCustomPrompt="1"/>
          </p:nvPr>
        </p:nvSpPr>
        <p:spPr>
          <a:xfrm>
            <a:off x="849028" y="3861558"/>
            <a:ext cx="1088756" cy="1088756"/>
          </a:xfrm>
          <a:prstGeom prst="ellipse">
            <a:avLst/>
          </a:prstGeom>
          <a:solidFill>
            <a:srgbClr val="D8D2E1">
              <a:alpha val="0"/>
            </a:srgbClr>
          </a:solidFill>
        </p:spPr>
        <p:txBody>
          <a:bodyPr/>
          <a:lstStyle/>
          <a:p>
            <a:r>
              <a:rPr lang="en-US" dirty="0"/>
              <a:t> </a:t>
            </a:r>
          </a:p>
        </p:txBody>
      </p:sp>
      <p:sp>
        <p:nvSpPr>
          <p:cNvPr id="24" name="Picture Placeholder 10">
            <a:extLst>
              <a:ext uri="{FF2B5EF4-FFF2-40B4-BE49-F238E27FC236}">
                <a16:creationId xmlns:a16="http://schemas.microsoft.com/office/drawing/2014/main" id="{FABE8514-1F0A-BD4A-BFF2-54A121FEDCAF}"/>
              </a:ext>
            </a:extLst>
          </p:cNvPr>
          <p:cNvSpPr>
            <a:spLocks noGrp="1"/>
          </p:cNvSpPr>
          <p:nvPr>
            <p:ph type="pic" sz="quarter" idx="30" hasCustomPrompt="1"/>
          </p:nvPr>
        </p:nvSpPr>
        <p:spPr>
          <a:xfrm>
            <a:off x="6350419" y="3861558"/>
            <a:ext cx="1088756" cy="1088756"/>
          </a:xfrm>
          <a:prstGeom prst="ellipse">
            <a:avLst/>
          </a:prstGeom>
          <a:solidFill>
            <a:srgbClr val="D8D2E1">
              <a:alpha val="0"/>
            </a:srgbClr>
          </a:solidFill>
        </p:spPr>
        <p:txBody>
          <a:bodyPr/>
          <a:lstStyle/>
          <a:p>
            <a:r>
              <a:rPr lang="en-US" dirty="0"/>
              <a:t> </a:t>
            </a:r>
          </a:p>
        </p:txBody>
      </p:sp>
      <p:grpSp>
        <p:nvGrpSpPr>
          <p:cNvPr id="19" name="Group 18">
            <a:extLst>
              <a:ext uri="{FF2B5EF4-FFF2-40B4-BE49-F238E27FC236}">
                <a16:creationId xmlns:a16="http://schemas.microsoft.com/office/drawing/2014/main" id="{CF7F5338-A854-764C-8DE6-5EB20613CA11}"/>
              </a:ext>
            </a:extLst>
          </p:cNvPr>
          <p:cNvGrpSpPr/>
          <p:nvPr userDrawn="1"/>
        </p:nvGrpSpPr>
        <p:grpSpPr>
          <a:xfrm>
            <a:off x="0" y="5869173"/>
            <a:ext cx="12192000" cy="988828"/>
            <a:chOff x="11575" y="5869172"/>
            <a:chExt cx="12192000" cy="988828"/>
          </a:xfrm>
        </p:grpSpPr>
        <p:sp>
          <p:nvSpPr>
            <p:cNvPr id="20" name="Rectangle 19">
              <a:extLst>
                <a:ext uri="{FF2B5EF4-FFF2-40B4-BE49-F238E27FC236}">
                  <a16:creationId xmlns:a16="http://schemas.microsoft.com/office/drawing/2014/main" id="{CC73E67F-BE4F-8245-A545-3870B50AD018}"/>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B0564F41-7149-864F-927C-BBAA3062A38B}"/>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30" name="Slide Number Placeholder 5">
            <a:extLst>
              <a:ext uri="{FF2B5EF4-FFF2-40B4-BE49-F238E27FC236}">
                <a16:creationId xmlns:a16="http://schemas.microsoft.com/office/drawing/2014/main" id="{4BD631C4-BB27-AA46-B5D6-7DC47A0EB861}"/>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247463974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2 Column 4 Icons Light Green">
    <p:bg>
      <p:bgPr>
        <a:solidFill>
          <a:srgbClr val="BDDEAE"/>
        </a:solid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9F6197B6-7D88-B94E-B07C-7236F3DEB7F7}"/>
              </a:ext>
            </a:extLst>
          </p:cNvPr>
          <p:cNvSpPr>
            <a:spLocks noGrp="1"/>
          </p:cNvSpPr>
          <p:nvPr>
            <p:ph type="title"/>
          </p:nvPr>
        </p:nvSpPr>
        <p:spPr>
          <a:xfrm>
            <a:off x="825676" y="770066"/>
            <a:ext cx="10371975"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42" name="Text Placeholder 15">
            <a:extLst>
              <a:ext uri="{FF2B5EF4-FFF2-40B4-BE49-F238E27FC236}">
                <a16:creationId xmlns:a16="http://schemas.microsoft.com/office/drawing/2014/main" id="{2E6BDFCC-95B9-E147-A22F-3B540F905333}"/>
              </a:ext>
            </a:extLst>
          </p:cNvPr>
          <p:cNvSpPr>
            <a:spLocks noGrp="1"/>
          </p:cNvSpPr>
          <p:nvPr>
            <p:ph type="body" sz="quarter" idx="10" hasCustomPrompt="1"/>
          </p:nvPr>
        </p:nvSpPr>
        <p:spPr>
          <a:xfrm>
            <a:off x="2135493" y="1912224"/>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3" name="Text Placeholder 15">
            <a:extLst>
              <a:ext uri="{FF2B5EF4-FFF2-40B4-BE49-F238E27FC236}">
                <a16:creationId xmlns:a16="http://schemas.microsoft.com/office/drawing/2014/main" id="{0BCE2BB7-B41F-9642-9D5A-7F1951F7AF2A}"/>
              </a:ext>
            </a:extLst>
          </p:cNvPr>
          <p:cNvSpPr>
            <a:spLocks noGrp="1"/>
          </p:cNvSpPr>
          <p:nvPr>
            <p:ph type="body" sz="quarter" idx="11" hasCustomPrompt="1"/>
          </p:nvPr>
        </p:nvSpPr>
        <p:spPr>
          <a:xfrm>
            <a:off x="2135492" y="2304643"/>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5" name="Text Placeholder 15">
            <a:extLst>
              <a:ext uri="{FF2B5EF4-FFF2-40B4-BE49-F238E27FC236}">
                <a16:creationId xmlns:a16="http://schemas.microsoft.com/office/drawing/2014/main" id="{340F72F5-615F-DC47-AF3E-CC404CE35FA0}"/>
              </a:ext>
            </a:extLst>
          </p:cNvPr>
          <p:cNvSpPr>
            <a:spLocks noGrp="1"/>
          </p:cNvSpPr>
          <p:nvPr>
            <p:ph type="body" sz="quarter" idx="12" hasCustomPrompt="1"/>
          </p:nvPr>
        </p:nvSpPr>
        <p:spPr>
          <a:xfrm>
            <a:off x="7636883" y="1912224"/>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6" name="Text Placeholder 15">
            <a:extLst>
              <a:ext uri="{FF2B5EF4-FFF2-40B4-BE49-F238E27FC236}">
                <a16:creationId xmlns:a16="http://schemas.microsoft.com/office/drawing/2014/main" id="{EE0D8429-A5F9-4B43-BCE2-BFE15D7C0C31}"/>
              </a:ext>
            </a:extLst>
          </p:cNvPr>
          <p:cNvSpPr>
            <a:spLocks noGrp="1"/>
          </p:cNvSpPr>
          <p:nvPr>
            <p:ph type="body" sz="quarter" idx="13" hasCustomPrompt="1"/>
          </p:nvPr>
        </p:nvSpPr>
        <p:spPr>
          <a:xfrm>
            <a:off x="7636882" y="2304643"/>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8" name="Text Placeholder 15">
            <a:extLst>
              <a:ext uri="{FF2B5EF4-FFF2-40B4-BE49-F238E27FC236}">
                <a16:creationId xmlns:a16="http://schemas.microsoft.com/office/drawing/2014/main" id="{7E170DEE-EEC2-6042-B00B-967B350642AA}"/>
              </a:ext>
            </a:extLst>
          </p:cNvPr>
          <p:cNvSpPr>
            <a:spLocks noGrp="1"/>
          </p:cNvSpPr>
          <p:nvPr>
            <p:ph type="body" sz="quarter" idx="14" hasCustomPrompt="1"/>
          </p:nvPr>
        </p:nvSpPr>
        <p:spPr>
          <a:xfrm>
            <a:off x="2135493" y="3875936"/>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9" name="Text Placeholder 15">
            <a:extLst>
              <a:ext uri="{FF2B5EF4-FFF2-40B4-BE49-F238E27FC236}">
                <a16:creationId xmlns:a16="http://schemas.microsoft.com/office/drawing/2014/main" id="{2EC2066A-C7F8-B74B-BE3A-22D38FE795B1}"/>
              </a:ext>
            </a:extLst>
          </p:cNvPr>
          <p:cNvSpPr>
            <a:spLocks noGrp="1"/>
          </p:cNvSpPr>
          <p:nvPr>
            <p:ph type="body" sz="quarter" idx="15" hasCustomPrompt="1"/>
          </p:nvPr>
        </p:nvSpPr>
        <p:spPr>
          <a:xfrm>
            <a:off x="2135492" y="4268355"/>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51" name="Text Placeholder 15">
            <a:extLst>
              <a:ext uri="{FF2B5EF4-FFF2-40B4-BE49-F238E27FC236}">
                <a16:creationId xmlns:a16="http://schemas.microsoft.com/office/drawing/2014/main" id="{5FA8591C-FBDC-2642-A76B-505945AD8298}"/>
              </a:ext>
            </a:extLst>
          </p:cNvPr>
          <p:cNvSpPr>
            <a:spLocks noGrp="1"/>
          </p:cNvSpPr>
          <p:nvPr>
            <p:ph type="body" sz="quarter" idx="16" hasCustomPrompt="1"/>
          </p:nvPr>
        </p:nvSpPr>
        <p:spPr>
          <a:xfrm>
            <a:off x="7636883" y="3875936"/>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52" name="Text Placeholder 15">
            <a:extLst>
              <a:ext uri="{FF2B5EF4-FFF2-40B4-BE49-F238E27FC236}">
                <a16:creationId xmlns:a16="http://schemas.microsoft.com/office/drawing/2014/main" id="{FD8FA410-50A4-3542-B65A-7E733B92BDC2}"/>
              </a:ext>
            </a:extLst>
          </p:cNvPr>
          <p:cNvSpPr>
            <a:spLocks noGrp="1"/>
          </p:cNvSpPr>
          <p:nvPr>
            <p:ph type="body" sz="quarter" idx="17" hasCustomPrompt="1"/>
          </p:nvPr>
        </p:nvSpPr>
        <p:spPr>
          <a:xfrm>
            <a:off x="7636882" y="4268355"/>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19" name="Picture Placeholder 10">
            <a:extLst>
              <a:ext uri="{FF2B5EF4-FFF2-40B4-BE49-F238E27FC236}">
                <a16:creationId xmlns:a16="http://schemas.microsoft.com/office/drawing/2014/main" id="{09A2B5CC-B536-F940-A96F-45F6C4385A57}"/>
              </a:ext>
            </a:extLst>
          </p:cNvPr>
          <p:cNvSpPr>
            <a:spLocks noGrp="1"/>
          </p:cNvSpPr>
          <p:nvPr>
            <p:ph type="pic" sz="quarter" idx="27" hasCustomPrompt="1"/>
          </p:nvPr>
        </p:nvSpPr>
        <p:spPr>
          <a:xfrm>
            <a:off x="849028" y="1923900"/>
            <a:ext cx="1088756" cy="1088756"/>
          </a:xfrm>
          <a:prstGeom prst="ellipse">
            <a:avLst/>
          </a:prstGeom>
          <a:solidFill>
            <a:srgbClr val="D8D2E1">
              <a:alpha val="0"/>
            </a:srgbClr>
          </a:solidFill>
        </p:spPr>
        <p:txBody>
          <a:bodyPr/>
          <a:lstStyle/>
          <a:p>
            <a:r>
              <a:rPr lang="en-US" dirty="0"/>
              <a:t> </a:t>
            </a:r>
          </a:p>
        </p:txBody>
      </p:sp>
      <p:sp>
        <p:nvSpPr>
          <p:cNvPr id="20" name="Picture Placeholder 10">
            <a:extLst>
              <a:ext uri="{FF2B5EF4-FFF2-40B4-BE49-F238E27FC236}">
                <a16:creationId xmlns:a16="http://schemas.microsoft.com/office/drawing/2014/main" id="{96EA44D0-75CF-F243-9F40-B1DF105AC168}"/>
              </a:ext>
            </a:extLst>
          </p:cNvPr>
          <p:cNvSpPr>
            <a:spLocks noGrp="1"/>
          </p:cNvSpPr>
          <p:nvPr>
            <p:ph type="pic" sz="quarter" idx="28" hasCustomPrompt="1"/>
          </p:nvPr>
        </p:nvSpPr>
        <p:spPr>
          <a:xfrm>
            <a:off x="6350419" y="1923900"/>
            <a:ext cx="1088756" cy="1088756"/>
          </a:xfrm>
          <a:prstGeom prst="ellipse">
            <a:avLst/>
          </a:prstGeom>
          <a:solidFill>
            <a:srgbClr val="D8D2E1">
              <a:alpha val="0"/>
            </a:srgbClr>
          </a:solidFill>
        </p:spPr>
        <p:txBody>
          <a:bodyPr/>
          <a:lstStyle/>
          <a:p>
            <a:r>
              <a:rPr lang="en-US" dirty="0"/>
              <a:t> </a:t>
            </a:r>
          </a:p>
        </p:txBody>
      </p:sp>
      <p:sp>
        <p:nvSpPr>
          <p:cNvPr id="21" name="Picture Placeholder 10">
            <a:extLst>
              <a:ext uri="{FF2B5EF4-FFF2-40B4-BE49-F238E27FC236}">
                <a16:creationId xmlns:a16="http://schemas.microsoft.com/office/drawing/2014/main" id="{9EED56AF-77F5-9448-A060-D1CE3B7C7B4D}"/>
              </a:ext>
            </a:extLst>
          </p:cNvPr>
          <p:cNvSpPr>
            <a:spLocks noGrp="1"/>
          </p:cNvSpPr>
          <p:nvPr>
            <p:ph type="pic" sz="quarter" idx="29" hasCustomPrompt="1"/>
          </p:nvPr>
        </p:nvSpPr>
        <p:spPr>
          <a:xfrm>
            <a:off x="849028" y="3861558"/>
            <a:ext cx="1088756" cy="1088756"/>
          </a:xfrm>
          <a:prstGeom prst="ellipse">
            <a:avLst/>
          </a:prstGeom>
          <a:solidFill>
            <a:srgbClr val="D8D2E1">
              <a:alpha val="0"/>
            </a:srgbClr>
          </a:solidFill>
        </p:spPr>
        <p:txBody>
          <a:bodyPr/>
          <a:lstStyle/>
          <a:p>
            <a:r>
              <a:rPr lang="en-US" dirty="0"/>
              <a:t> </a:t>
            </a:r>
          </a:p>
        </p:txBody>
      </p:sp>
      <p:sp>
        <p:nvSpPr>
          <p:cNvPr id="25" name="Picture Placeholder 10">
            <a:extLst>
              <a:ext uri="{FF2B5EF4-FFF2-40B4-BE49-F238E27FC236}">
                <a16:creationId xmlns:a16="http://schemas.microsoft.com/office/drawing/2014/main" id="{1B0506B3-2B70-1542-97BF-5804C1514D15}"/>
              </a:ext>
            </a:extLst>
          </p:cNvPr>
          <p:cNvSpPr>
            <a:spLocks noGrp="1"/>
          </p:cNvSpPr>
          <p:nvPr>
            <p:ph type="pic" sz="quarter" idx="30" hasCustomPrompt="1"/>
          </p:nvPr>
        </p:nvSpPr>
        <p:spPr>
          <a:xfrm>
            <a:off x="6350419" y="3861558"/>
            <a:ext cx="1088756" cy="1088756"/>
          </a:xfrm>
          <a:prstGeom prst="ellipse">
            <a:avLst/>
          </a:prstGeom>
          <a:solidFill>
            <a:srgbClr val="D8D2E1">
              <a:alpha val="0"/>
            </a:srgbClr>
          </a:solidFill>
        </p:spPr>
        <p:txBody>
          <a:bodyPr/>
          <a:lstStyle/>
          <a:p>
            <a:r>
              <a:rPr lang="en-US" dirty="0"/>
              <a:t> </a:t>
            </a:r>
          </a:p>
        </p:txBody>
      </p:sp>
      <p:grpSp>
        <p:nvGrpSpPr>
          <p:cNvPr id="23" name="Group 22">
            <a:extLst>
              <a:ext uri="{FF2B5EF4-FFF2-40B4-BE49-F238E27FC236}">
                <a16:creationId xmlns:a16="http://schemas.microsoft.com/office/drawing/2014/main" id="{EA3B26E5-622B-C349-9839-C002E8DF08E6}"/>
              </a:ext>
            </a:extLst>
          </p:cNvPr>
          <p:cNvGrpSpPr/>
          <p:nvPr userDrawn="1"/>
        </p:nvGrpSpPr>
        <p:grpSpPr>
          <a:xfrm>
            <a:off x="0" y="5869173"/>
            <a:ext cx="12192000" cy="988828"/>
            <a:chOff x="11575" y="5869172"/>
            <a:chExt cx="12192000" cy="988828"/>
          </a:xfrm>
        </p:grpSpPr>
        <p:sp>
          <p:nvSpPr>
            <p:cNvPr id="24" name="Rectangle 23">
              <a:extLst>
                <a:ext uri="{FF2B5EF4-FFF2-40B4-BE49-F238E27FC236}">
                  <a16:creationId xmlns:a16="http://schemas.microsoft.com/office/drawing/2014/main" id="{0112AD78-5436-534B-AF71-9F3274A23F53}"/>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55327154-DB64-2944-947E-388180A3C245}"/>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31" name="Slide Number Placeholder 5">
            <a:extLst>
              <a:ext uri="{FF2B5EF4-FFF2-40B4-BE49-F238E27FC236}">
                <a16:creationId xmlns:a16="http://schemas.microsoft.com/office/drawing/2014/main" id="{1C03881F-DC6D-AC4B-B465-17400F363B9D}"/>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1072476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image" Target="../media/image1.emf"/><Relationship Id="rId5" Type="http://schemas.openxmlformats.org/officeDocument/2006/relationships/slideLayout" Target="../slideLayouts/slideLayout56.xml"/><Relationship Id="rId10" Type="http://schemas.openxmlformats.org/officeDocument/2006/relationships/theme" Target="../theme/theme10.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1.emf"/><Relationship Id="rId5" Type="http://schemas.openxmlformats.org/officeDocument/2006/relationships/slideLayout" Target="../slideLayouts/slideLayout65.xml"/><Relationship Id="rId10" Type="http://schemas.openxmlformats.org/officeDocument/2006/relationships/theme" Target="../theme/theme11.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image" Target="../media/image1.emf"/><Relationship Id="rId5" Type="http://schemas.openxmlformats.org/officeDocument/2006/relationships/slideLayout" Target="../slideLayouts/slideLayout74.xml"/><Relationship Id="rId10" Type="http://schemas.openxmlformats.org/officeDocument/2006/relationships/theme" Target="../theme/theme12.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image" Target="../media/image1.emf"/><Relationship Id="rId5" Type="http://schemas.openxmlformats.org/officeDocument/2006/relationships/slideLayout" Target="../slideLayouts/slideLayout83.xml"/><Relationship Id="rId10" Type="http://schemas.openxmlformats.org/officeDocument/2006/relationships/theme" Target="../theme/theme13.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image" Target="../media/image1.emf"/><Relationship Id="rId5" Type="http://schemas.openxmlformats.org/officeDocument/2006/relationships/slideLayout" Target="../slideLayouts/slideLayout92.xml"/><Relationship Id="rId10" Type="http://schemas.openxmlformats.org/officeDocument/2006/relationships/theme" Target="../theme/theme14.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image" Target="../media/image1.emf"/><Relationship Id="rId5" Type="http://schemas.openxmlformats.org/officeDocument/2006/relationships/slideLayout" Target="../slideLayouts/slideLayout101.xml"/><Relationship Id="rId10" Type="http://schemas.openxmlformats.org/officeDocument/2006/relationships/theme" Target="../theme/theme15.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image" Target="../media/image1.emf"/><Relationship Id="rId5" Type="http://schemas.openxmlformats.org/officeDocument/2006/relationships/slideLayout" Target="../slideLayouts/slideLayout110.xml"/><Relationship Id="rId10" Type="http://schemas.openxmlformats.org/officeDocument/2006/relationships/theme" Target="../theme/theme16.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5" Type="http://schemas.openxmlformats.org/officeDocument/2006/relationships/slideLayout" Target="../slideLayouts/slideLayout119.xml"/><Relationship Id="rId10" Type="http://schemas.openxmlformats.org/officeDocument/2006/relationships/image" Target="../media/image1.emf"/><Relationship Id="rId4" Type="http://schemas.openxmlformats.org/officeDocument/2006/relationships/slideLayout" Target="../slideLayouts/slideLayout118.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image" Target="../media/image1.emf"/><Relationship Id="rId5" Type="http://schemas.openxmlformats.org/officeDocument/2006/relationships/slideLayout" Target="../slideLayouts/slideLayout127.xml"/><Relationship Id="rId10" Type="http://schemas.openxmlformats.org/officeDocument/2006/relationships/theme" Target="../theme/theme18.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image" Target="../media/image1.emf"/><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9.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emf"/><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5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5" Type="http://schemas.openxmlformats.org/officeDocument/2006/relationships/slideLayout" Target="../slideLayouts/slideLayout147.xml"/><Relationship Id="rId10" Type="http://schemas.openxmlformats.org/officeDocument/2006/relationships/image" Target="../media/image1.emf"/><Relationship Id="rId4" Type="http://schemas.openxmlformats.org/officeDocument/2006/relationships/slideLayout" Target="../slideLayouts/slideLayout146.xml"/><Relationship Id="rId9"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153.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image" Target="../media/image1.emf"/><Relationship Id="rId5" Type="http://schemas.openxmlformats.org/officeDocument/2006/relationships/theme" Target="../theme/theme21.xml"/><Relationship Id="rId4" Type="http://schemas.openxmlformats.org/officeDocument/2006/relationships/slideLayout" Target="../slideLayouts/slideLayout154.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1.emf"/><Relationship Id="rId5" Type="http://schemas.openxmlformats.org/officeDocument/2006/relationships/theme" Target="../theme/theme5.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1.emf"/><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image" Target="../media/image1.e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1.emf"/><Relationship Id="rId5" Type="http://schemas.openxmlformats.org/officeDocument/2006/relationships/slideLayout" Target="../slideLayouts/slideLayout38.xml"/><Relationship Id="rId10" Type="http://schemas.openxmlformats.org/officeDocument/2006/relationships/theme" Target="../theme/theme8.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1.emf"/><Relationship Id="rId5" Type="http://schemas.openxmlformats.org/officeDocument/2006/relationships/slideLayout" Target="../slideLayouts/slideLayout47.xml"/><Relationship Id="rId10" Type="http://schemas.openxmlformats.org/officeDocument/2006/relationships/theme" Target="../theme/theme9.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5538A-B53B-1547-8AF4-F399A44B4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78B13A-6940-9748-8524-87E7246E9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7CFC45-86E3-114B-833D-4DCCBB852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14F88B7-1F3B-894F-AF5E-6FF17B0402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EBFF86-C2E0-6143-8DA7-AA4A6B33D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72B06-0C76-EF4C-89C1-7A7F8D8565CE}" type="slidenum">
              <a:rPr lang="en-US" smtClean="0"/>
              <a:t>‹#›</a:t>
            </a:fld>
            <a:endParaRPr lang="en-US"/>
          </a:p>
        </p:txBody>
      </p:sp>
      <p:pic>
        <p:nvPicPr>
          <p:cNvPr id="10" name="Picture 9">
            <a:extLst>
              <a:ext uri="{FF2B5EF4-FFF2-40B4-BE49-F238E27FC236}">
                <a16:creationId xmlns:a16="http://schemas.microsoft.com/office/drawing/2014/main" id="{09045BD1-1664-A642-AB7D-3F032997A1DC}"/>
              </a:ext>
            </a:extLst>
          </p:cNvPr>
          <p:cNvPicPr>
            <a:picLocks noChangeAspect="1"/>
          </p:cNvPicPr>
          <p:nvPr userDrawn="1"/>
        </p:nvPicPr>
        <p:blipFill>
          <a:blip r:embed="rId10"/>
          <a:srcRect/>
          <a:stretch/>
        </p:blipFill>
        <p:spPr>
          <a:xfrm>
            <a:off x="10185857" y="6081710"/>
            <a:ext cx="1642351" cy="526673"/>
          </a:xfrm>
          <a:prstGeom prst="rect">
            <a:avLst/>
          </a:prstGeom>
        </p:spPr>
      </p:pic>
    </p:spTree>
    <p:extLst>
      <p:ext uri="{BB962C8B-B14F-4D97-AF65-F5344CB8AC3E}">
        <p14:creationId xmlns:p14="http://schemas.microsoft.com/office/powerpoint/2010/main" val="360253448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4" r:id="rId3"/>
    <p:sldLayoutId id="2147483673" r:id="rId4"/>
    <p:sldLayoutId id="2147483679" r:id="rId5"/>
    <p:sldLayoutId id="2147483677" r:id="rId6"/>
    <p:sldLayoutId id="2147483662" r:id="rId7"/>
    <p:sldLayoutId id="2147483681"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Cooper Std Black" panose="0208090304030B0204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5538A-B53B-1547-8AF4-F399A44B4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78B13A-6940-9748-8524-87E7246E9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7CFC45-86E3-114B-833D-4DCCBB852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14F88B7-1F3B-894F-AF5E-6FF17B0402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EBFF86-C2E0-6143-8DA7-AA4A6B33D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72B06-0C76-EF4C-89C1-7A7F8D8565CE}" type="slidenum">
              <a:rPr lang="en-US" smtClean="0"/>
              <a:t>‹#›</a:t>
            </a:fld>
            <a:endParaRPr lang="en-US"/>
          </a:p>
        </p:txBody>
      </p:sp>
      <p:sp>
        <p:nvSpPr>
          <p:cNvPr id="11" name="Slide Number Placeholder 5">
            <a:extLst>
              <a:ext uri="{FF2B5EF4-FFF2-40B4-BE49-F238E27FC236}">
                <a16:creationId xmlns:a16="http://schemas.microsoft.com/office/drawing/2014/main" id="{D62542E5-D49C-0E46-8085-31CDD43A84FF}"/>
              </a:ext>
            </a:extLst>
          </p:cNvPr>
          <p:cNvSpPr txBox="1">
            <a:spLocks/>
          </p:cNvSpPr>
          <p:nvPr userDrawn="1"/>
        </p:nvSpPr>
        <p:spPr>
          <a:xfrm>
            <a:off x="838200" y="6268483"/>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nvGrpSpPr>
          <p:cNvPr id="12" name="Group 11">
            <a:extLst>
              <a:ext uri="{FF2B5EF4-FFF2-40B4-BE49-F238E27FC236}">
                <a16:creationId xmlns:a16="http://schemas.microsoft.com/office/drawing/2014/main" id="{5A4D22B2-CCB3-D64F-99CA-F9E1E2B93B92}"/>
              </a:ext>
            </a:extLst>
          </p:cNvPr>
          <p:cNvGrpSpPr/>
          <p:nvPr userDrawn="1"/>
        </p:nvGrpSpPr>
        <p:grpSpPr>
          <a:xfrm>
            <a:off x="0" y="5869173"/>
            <a:ext cx="12192000" cy="988828"/>
            <a:chOff x="11575" y="5869172"/>
            <a:chExt cx="12192000" cy="988828"/>
          </a:xfrm>
        </p:grpSpPr>
        <p:sp>
          <p:nvSpPr>
            <p:cNvPr id="14" name="Rectangle 13">
              <a:extLst>
                <a:ext uri="{FF2B5EF4-FFF2-40B4-BE49-F238E27FC236}">
                  <a16:creationId xmlns:a16="http://schemas.microsoft.com/office/drawing/2014/main" id="{23F96AFD-A585-A54F-92CF-2F61A9B6AF76}"/>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41FA10F-F627-B84C-B35D-A62846AB862A}"/>
                </a:ext>
              </a:extLst>
            </p:cNvPr>
            <p:cNvPicPr>
              <a:picLocks noChangeAspect="1"/>
            </p:cNvPicPr>
            <p:nvPr userDrawn="1"/>
          </p:nvPicPr>
          <p:blipFill>
            <a:blip r:embed="rId11"/>
            <a:srcRect/>
            <a:stretch/>
          </p:blipFill>
          <p:spPr>
            <a:xfrm>
              <a:off x="10197432" y="6081709"/>
              <a:ext cx="1642351" cy="526673"/>
            </a:xfrm>
            <a:prstGeom prst="rect">
              <a:avLst/>
            </a:prstGeom>
          </p:spPr>
        </p:pic>
      </p:grpSp>
      <p:sp>
        <p:nvSpPr>
          <p:cNvPr id="19" name="Slide Number Placeholder 5">
            <a:extLst>
              <a:ext uri="{FF2B5EF4-FFF2-40B4-BE49-F238E27FC236}">
                <a16:creationId xmlns:a16="http://schemas.microsoft.com/office/drawing/2014/main" id="{D2290BDA-2A8B-BB46-A608-6AB1B2029D73}"/>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3364814060"/>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2" r:id="rId4"/>
    <p:sldLayoutId id="2147483813" r:id="rId5"/>
    <p:sldLayoutId id="2147483814" r:id="rId6"/>
    <p:sldLayoutId id="2147483816" r:id="rId7"/>
    <p:sldLayoutId id="2147483817" r:id="rId8"/>
    <p:sldLayoutId id="21474838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Cooper Std Black" panose="0208090304030B0204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5538A-B53B-1547-8AF4-F399A44B4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78B13A-6940-9748-8524-87E7246E9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7CFC45-86E3-114B-833D-4DCCBB852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14F88B7-1F3B-894F-AF5E-6FF17B0402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EBFF86-C2E0-6143-8DA7-AA4A6B33D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72B06-0C76-EF4C-89C1-7A7F8D8565CE}" type="slidenum">
              <a:rPr lang="en-US" smtClean="0"/>
              <a:t>‹#›</a:t>
            </a:fld>
            <a:endParaRPr lang="en-US"/>
          </a:p>
        </p:txBody>
      </p:sp>
      <p:grpSp>
        <p:nvGrpSpPr>
          <p:cNvPr id="12" name="Group 11">
            <a:extLst>
              <a:ext uri="{FF2B5EF4-FFF2-40B4-BE49-F238E27FC236}">
                <a16:creationId xmlns:a16="http://schemas.microsoft.com/office/drawing/2014/main" id="{57DBB18A-1193-514B-A194-3F7678EAFD08}"/>
              </a:ext>
            </a:extLst>
          </p:cNvPr>
          <p:cNvGrpSpPr/>
          <p:nvPr userDrawn="1"/>
        </p:nvGrpSpPr>
        <p:grpSpPr>
          <a:xfrm>
            <a:off x="0" y="5869173"/>
            <a:ext cx="12192000" cy="988828"/>
            <a:chOff x="11575" y="5869172"/>
            <a:chExt cx="12192000" cy="988828"/>
          </a:xfrm>
        </p:grpSpPr>
        <p:sp>
          <p:nvSpPr>
            <p:cNvPr id="14" name="Rectangle 13">
              <a:extLst>
                <a:ext uri="{FF2B5EF4-FFF2-40B4-BE49-F238E27FC236}">
                  <a16:creationId xmlns:a16="http://schemas.microsoft.com/office/drawing/2014/main" id="{0C584742-C991-EE44-BBC4-4BAD203DA063}"/>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A8051C23-1ACB-9549-ACA6-9826A545EE33}"/>
                </a:ext>
              </a:extLst>
            </p:cNvPr>
            <p:cNvPicPr>
              <a:picLocks noChangeAspect="1"/>
            </p:cNvPicPr>
            <p:nvPr userDrawn="1"/>
          </p:nvPicPr>
          <p:blipFill>
            <a:blip r:embed="rId11"/>
            <a:srcRect/>
            <a:stretch/>
          </p:blipFill>
          <p:spPr>
            <a:xfrm>
              <a:off x="10197432" y="6081709"/>
              <a:ext cx="1642351" cy="526673"/>
            </a:xfrm>
            <a:prstGeom prst="rect">
              <a:avLst/>
            </a:prstGeom>
          </p:spPr>
        </p:pic>
      </p:grpSp>
      <p:sp>
        <p:nvSpPr>
          <p:cNvPr id="17" name="Slide Number Placeholder 5">
            <a:extLst>
              <a:ext uri="{FF2B5EF4-FFF2-40B4-BE49-F238E27FC236}">
                <a16:creationId xmlns:a16="http://schemas.microsoft.com/office/drawing/2014/main" id="{5AB582C8-56A2-3446-8789-D9AACB0328C7}"/>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16605519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9" r:id="rId4"/>
    <p:sldLayoutId id="2147483780" r:id="rId5"/>
    <p:sldLayoutId id="2147483781" r:id="rId6"/>
    <p:sldLayoutId id="2147483783" r:id="rId7"/>
    <p:sldLayoutId id="2147483784" r:id="rId8"/>
    <p:sldLayoutId id="2147483892"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Cooper Std Black" panose="0208090304030B020404" pitchFamily="18"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5538A-B53B-1547-8AF4-F399A44B4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78B13A-6940-9748-8524-87E7246E9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7CFC45-86E3-114B-833D-4DCCBB852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14F88B7-1F3B-894F-AF5E-6FF17B0402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EBFF86-C2E0-6143-8DA7-AA4A6B33D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72B06-0C76-EF4C-89C1-7A7F8D8565CE}" type="slidenum">
              <a:rPr lang="en-US" smtClean="0"/>
              <a:t>‹#›</a:t>
            </a:fld>
            <a:endParaRPr lang="en-US"/>
          </a:p>
        </p:txBody>
      </p:sp>
      <p:grpSp>
        <p:nvGrpSpPr>
          <p:cNvPr id="11" name="Group 10">
            <a:extLst>
              <a:ext uri="{FF2B5EF4-FFF2-40B4-BE49-F238E27FC236}">
                <a16:creationId xmlns:a16="http://schemas.microsoft.com/office/drawing/2014/main" id="{3B809AC8-DA88-4542-A4DA-26EEA4763306}"/>
              </a:ext>
            </a:extLst>
          </p:cNvPr>
          <p:cNvGrpSpPr/>
          <p:nvPr userDrawn="1"/>
        </p:nvGrpSpPr>
        <p:grpSpPr>
          <a:xfrm>
            <a:off x="0" y="5869173"/>
            <a:ext cx="12192000" cy="988828"/>
            <a:chOff x="11575" y="5869172"/>
            <a:chExt cx="12192000" cy="988828"/>
          </a:xfrm>
        </p:grpSpPr>
        <p:sp>
          <p:nvSpPr>
            <p:cNvPr id="12" name="Rectangle 11">
              <a:extLst>
                <a:ext uri="{FF2B5EF4-FFF2-40B4-BE49-F238E27FC236}">
                  <a16:creationId xmlns:a16="http://schemas.microsoft.com/office/drawing/2014/main" id="{90439828-7221-8F4A-8750-2E77E1A6BCBF}"/>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F8F07603-7567-1D46-830A-A76023730B1A}"/>
                </a:ext>
              </a:extLst>
            </p:cNvPr>
            <p:cNvPicPr>
              <a:picLocks noChangeAspect="1"/>
            </p:cNvPicPr>
            <p:nvPr userDrawn="1"/>
          </p:nvPicPr>
          <p:blipFill>
            <a:blip r:embed="rId11"/>
            <a:srcRect/>
            <a:stretch/>
          </p:blipFill>
          <p:spPr>
            <a:xfrm>
              <a:off x="10197432" y="6081709"/>
              <a:ext cx="1642351" cy="526673"/>
            </a:xfrm>
            <a:prstGeom prst="rect">
              <a:avLst/>
            </a:prstGeom>
          </p:spPr>
        </p:pic>
      </p:grpSp>
      <p:sp>
        <p:nvSpPr>
          <p:cNvPr id="14" name="Slide Number Placeholder 5">
            <a:extLst>
              <a:ext uri="{FF2B5EF4-FFF2-40B4-BE49-F238E27FC236}">
                <a16:creationId xmlns:a16="http://schemas.microsoft.com/office/drawing/2014/main" id="{6A47FED2-09E3-5E47-9487-838460B8AF7E}"/>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111526079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9" r:id="rId4"/>
    <p:sldLayoutId id="2147483740" r:id="rId5"/>
    <p:sldLayoutId id="2147483741" r:id="rId6"/>
    <p:sldLayoutId id="2147483743" r:id="rId7"/>
    <p:sldLayoutId id="2147483744" r:id="rId8"/>
    <p:sldLayoutId id="214748389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Cooper Std Black" panose="0208090304030B020404" pitchFamily="18"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5538A-B53B-1547-8AF4-F399A44B4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78B13A-6940-9748-8524-87E7246E9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7CFC45-86E3-114B-833D-4DCCBB852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14F88B7-1F3B-894F-AF5E-6FF17B0402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EBFF86-C2E0-6143-8DA7-AA4A6B33D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72B06-0C76-EF4C-89C1-7A7F8D8565CE}" type="slidenum">
              <a:rPr lang="en-US" smtClean="0"/>
              <a:t>‹#›</a:t>
            </a:fld>
            <a:endParaRPr lang="en-US"/>
          </a:p>
        </p:txBody>
      </p:sp>
      <p:grpSp>
        <p:nvGrpSpPr>
          <p:cNvPr id="11" name="Group 10">
            <a:extLst>
              <a:ext uri="{FF2B5EF4-FFF2-40B4-BE49-F238E27FC236}">
                <a16:creationId xmlns:a16="http://schemas.microsoft.com/office/drawing/2014/main" id="{46FC3337-4743-8A49-B3FB-6E7FDA62EB1A}"/>
              </a:ext>
            </a:extLst>
          </p:cNvPr>
          <p:cNvGrpSpPr/>
          <p:nvPr userDrawn="1"/>
        </p:nvGrpSpPr>
        <p:grpSpPr>
          <a:xfrm>
            <a:off x="0" y="5869173"/>
            <a:ext cx="12192000" cy="988828"/>
            <a:chOff x="11575" y="5869172"/>
            <a:chExt cx="12192000" cy="988828"/>
          </a:xfrm>
        </p:grpSpPr>
        <p:sp>
          <p:nvSpPr>
            <p:cNvPr id="16" name="Rectangle 15">
              <a:extLst>
                <a:ext uri="{FF2B5EF4-FFF2-40B4-BE49-F238E27FC236}">
                  <a16:creationId xmlns:a16="http://schemas.microsoft.com/office/drawing/2014/main" id="{B6DB5CFD-9B8B-D649-8FD5-5F2E0C3339EB}"/>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79C38CA4-E812-B24B-A779-1966AE52EAF9}"/>
                </a:ext>
              </a:extLst>
            </p:cNvPr>
            <p:cNvPicPr>
              <a:picLocks noChangeAspect="1"/>
            </p:cNvPicPr>
            <p:nvPr userDrawn="1"/>
          </p:nvPicPr>
          <p:blipFill>
            <a:blip r:embed="rId11"/>
            <a:srcRect/>
            <a:stretch/>
          </p:blipFill>
          <p:spPr>
            <a:xfrm>
              <a:off x="10197432" y="6081709"/>
              <a:ext cx="1642351" cy="526673"/>
            </a:xfrm>
            <a:prstGeom prst="rect">
              <a:avLst/>
            </a:prstGeom>
          </p:spPr>
        </p:pic>
      </p:grpSp>
      <p:sp>
        <p:nvSpPr>
          <p:cNvPr id="18" name="Slide Number Placeholder 5">
            <a:extLst>
              <a:ext uri="{FF2B5EF4-FFF2-40B4-BE49-F238E27FC236}">
                <a16:creationId xmlns:a16="http://schemas.microsoft.com/office/drawing/2014/main" id="{B37F6672-F55A-3A48-BF48-EA22F227A932}"/>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68214121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1" r:id="rId4"/>
    <p:sldLayoutId id="2147483762" r:id="rId5"/>
    <p:sldLayoutId id="2147483763" r:id="rId6"/>
    <p:sldLayoutId id="2147483765" r:id="rId7"/>
    <p:sldLayoutId id="2147483766" r:id="rId8"/>
    <p:sldLayoutId id="2147483890"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Cooper Std Black" panose="0208090304030B020404" pitchFamily="18"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5538A-B53B-1547-8AF4-F399A44B4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78B13A-6940-9748-8524-87E7246E9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7CFC45-86E3-114B-833D-4DCCBB852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14F88B7-1F3B-894F-AF5E-6FF17B0402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EBFF86-C2E0-6143-8DA7-AA4A6B33D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72B06-0C76-EF4C-89C1-7A7F8D8565CE}" type="slidenum">
              <a:rPr lang="en-US" smtClean="0"/>
              <a:t>‹#›</a:t>
            </a:fld>
            <a:endParaRPr lang="en-US"/>
          </a:p>
        </p:txBody>
      </p:sp>
      <p:grpSp>
        <p:nvGrpSpPr>
          <p:cNvPr id="12" name="Group 11">
            <a:extLst>
              <a:ext uri="{FF2B5EF4-FFF2-40B4-BE49-F238E27FC236}">
                <a16:creationId xmlns:a16="http://schemas.microsoft.com/office/drawing/2014/main" id="{6156792F-6324-EA4A-886F-B65C222E6E3A}"/>
              </a:ext>
            </a:extLst>
          </p:cNvPr>
          <p:cNvGrpSpPr/>
          <p:nvPr userDrawn="1"/>
        </p:nvGrpSpPr>
        <p:grpSpPr>
          <a:xfrm>
            <a:off x="0" y="5869173"/>
            <a:ext cx="12192000" cy="988828"/>
            <a:chOff x="11575" y="5869172"/>
            <a:chExt cx="12192000" cy="988828"/>
          </a:xfrm>
        </p:grpSpPr>
        <p:sp>
          <p:nvSpPr>
            <p:cNvPr id="14" name="Rectangle 13">
              <a:extLst>
                <a:ext uri="{FF2B5EF4-FFF2-40B4-BE49-F238E27FC236}">
                  <a16:creationId xmlns:a16="http://schemas.microsoft.com/office/drawing/2014/main" id="{19781923-E6DF-6643-8A45-91FA166EE269}"/>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E0F2F766-8689-9C42-9CC2-74EB9F876024}"/>
                </a:ext>
              </a:extLst>
            </p:cNvPr>
            <p:cNvPicPr>
              <a:picLocks noChangeAspect="1"/>
            </p:cNvPicPr>
            <p:nvPr userDrawn="1"/>
          </p:nvPicPr>
          <p:blipFill>
            <a:blip r:embed="rId11"/>
            <a:srcRect/>
            <a:stretch/>
          </p:blipFill>
          <p:spPr>
            <a:xfrm>
              <a:off x="10197432" y="6081709"/>
              <a:ext cx="1642351" cy="526673"/>
            </a:xfrm>
            <a:prstGeom prst="rect">
              <a:avLst/>
            </a:prstGeom>
          </p:spPr>
        </p:pic>
      </p:grpSp>
      <p:sp>
        <p:nvSpPr>
          <p:cNvPr id="18" name="Slide Number Placeholder 5">
            <a:extLst>
              <a:ext uri="{FF2B5EF4-FFF2-40B4-BE49-F238E27FC236}">
                <a16:creationId xmlns:a16="http://schemas.microsoft.com/office/drawing/2014/main" id="{B22C848D-E60F-0848-BCC6-AEA2D6BCFED2}"/>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219744300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8" r:id="rId4"/>
    <p:sldLayoutId id="2147483729" r:id="rId5"/>
    <p:sldLayoutId id="2147483730" r:id="rId6"/>
    <p:sldLayoutId id="2147483863" r:id="rId7"/>
    <p:sldLayoutId id="2147483733" r:id="rId8"/>
    <p:sldLayoutId id="2147483889"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Cooper Std Black" panose="0208090304030B020404" pitchFamily="18"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5538A-B53B-1547-8AF4-F399A44B4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78B13A-6940-9748-8524-87E7246E9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7CFC45-86E3-114B-833D-4DCCBB852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14F88B7-1F3B-894F-AF5E-6FF17B0402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EBFF86-C2E0-6143-8DA7-AA4A6B33D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72B06-0C76-EF4C-89C1-7A7F8D8565CE}" type="slidenum">
              <a:rPr lang="en-US" smtClean="0"/>
              <a:t>‹#›</a:t>
            </a:fld>
            <a:endParaRPr lang="en-US"/>
          </a:p>
        </p:txBody>
      </p:sp>
      <p:grpSp>
        <p:nvGrpSpPr>
          <p:cNvPr id="12" name="Group 11">
            <a:extLst>
              <a:ext uri="{FF2B5EF4-FFF2-40B4-BE49-F238E27FC236}">
                <a16:creationId xmlns:a16="http://schemas.microsoft.com/office/drawing/2014/main" id="{5D17311D-1414-AE4C-BC35-A589E1FD660E}"/>
              </a:ext>
            </a:extLst>
          </p:cNvPr>
          <p:cNvGrpSpPr/>
          <p:nvPr userDrawn="1"/>
        </p:nvGrpSpPr>
        <p:grpSpPr>
          <a:xfrm>
            <a:off x="0" y="5869173"/>
            <a:ext cx="12192000" cy="988828"/>
            <a:chOff x="11575" y="5869172"/>
            <a:chExt cx="12192000" cy="988828"/>
          </a:xfrm>
        </p:grpSpPr>
        <p:sp>
          <p:nvSpPr>
            <p:cNvPr id="14" name="Rectangle 13">
              <a:extLst>
                <a:ext uri="{FF2B5EF4-FFF2-40B4-BE49-F238E27FC236}">
                  <a16:creationId xmlns:a16="http://schemas.microsoft.com/office/drawing/2014/main" id="{20F177E8-9EC9-4C48-9A4D-C36E820D1F57}"/>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B869206-1522-3844-BB6B-1F5056572BE2}"/>
                </a:ext>
              </a:extLst>
            </p:cNvPr>
            <p:cNvPicPr>
              <a:picLocks noChangeAspect="1"/>
            </p:cNvPicPr>
            <p:nvPr userDrawn="1"/>
          </p:nvPicPr>
          <p:blipFill>
            <a:blip r:embed="rId11"/>
            <a:srcRect/>
            <a:stretch/>
          </p:blipFill>
          <p:spPr>
            <a:xfrm>
              <a:off x="10197432" y="6081709"/>
              <a:ext cx="1642351" cy="526673"/>
            </a:xfrm>
            <a:prstGeom prst="rect">
              <a:avLst/>
            </a:prstGeom>
          </p:spPr>
        </p:pic>
      </p:grpSp>
      <p:sp>
        <p:nvSpPr>
          <p:cNvPr id="18" name="Slide Number Placeholder 5">
            <a:extLst>
              <a:ext uri="{FF2B5EF4-FFF2-40B4-BE49-F238E27FC236}">
                <a16:creationId xmlns:a16="http://schemas.microsoft.com/office/drawing/2014/main" id="{0BCC4A4E-DF08-DB43-A4EB-68DF5B3132A0}"/>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354723239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50" r:id="rId4"/>
    <p:sldLayoutId id="2147483751" r:id="rId5"/>
    <p:sldLayoutId id="2147483752" r:id="rId6"/>
    <p:sldLayoutId id="2147483754" r:id="rId7"/>
    <p:sldLayoutId id="2147483755" r:id="rId8"/>
    <p:sldLayoutId id="2147483888"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Cooper Std Black" panose="0208090304030B020404" pitchFamily="18"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5538A-B53B-1547-8AF4-F399A44B4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78B13A-6940-9748-8524-87E7246E9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7CFC45-86E3-114B-833D-4DCCBB852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14F88B7-1F3B-894F-AF5E-6FF17B0402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EBFF86-C2E0-6143-8DA7-AA4A6B33D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72B06-0C76-EF4C-89C1-7A7F8D8565CE}" type="slidenum">
              <a:rPr lang="en-US" smtClean="0"/>
              <a:t>‹#›</a:t>
            </a:fld>
            <a:endParaRPr lang="en-US"/>
          </a:p>
        </p:txBody>
      </p:sp>
      <p:grpSp>
        <p:nvGrpSpPr>
          <p:cNvPr id="12" name="Group 11">
            <a:extLst>
              <a:ext uri="{FF2B5EF4-FFF2-40B4-BE49-F238E27FC236}">
                <a16:creationId xmlns:a16="http://schemas.microsoft.com/office/drawing/2014/main" id="{5E8FCB6E-23E9-0B41-A321-825D9D0F091C}"/>
              </a:ext>
            </a:extLst>
          </p:cNvPr>
          <p:cNvGrpSpPr/>
          <p:nvPr userDrawn="1"/>
        </p:nvGrpSpPr>
        <p:grpSpPr>
          <a:xfrm>
            <a:off x="0" y="5869173"/>
            <a:ext cx="12192000" cy="988828"/>
            <a:chOff x="11575" y="5869172"/>
            <a:chExt cx="12192000" cy="988828"/>
          </a:xfrm>
        </p:grpSpPr>
        <p:sp>
          <p:nvSpPr>
            <p:cNvPr id="14" name="Rectangle 13">
              <a:extLst>
                <a:ext uri="{FF2B5EF4-FFF2-40B4-BE49-F238E27FC236}">
                  <a16:creationId xmlns:a16="http://schemas.microsoft.com/office/drawing/2014/main" id="{C5A851EF-327D-9848-BCDF-B08DB37BDF50}"/>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BBEA173A-36DE-274C-B2B6-E5B6D6DA480E}"/>
                </a:ext>
              </a:extLst>
            </p:cNvPr>
            <p:cNvPicPr>
              <a:picLocks noChangeAspect="1"/>
            </p:cNvPicPr>
            <p:nvPr userDrawn="1"/>
          </p:nvPicPr>
          <p:blipFill>
            <a:blip r:embed="rId11"/>
            <a:srcRect/>
            <a:stretch/>
          </p:blipFill>
          <p:spPr>
            <a:xfrm>
              <a:off x="10197432" y="6081709"/>
              <a:ext cx="1642351" cy="526673"/>
            </a:xfrm>
            <a:prstGeom prst="rect">
              <a:avLst/>
            </a:prstGeom>
          </p:spPr>
        </p:pic>
      </p:grpSp>
      <p:sp>
        <p:nvSpPr>
          <p:cNvPr id="18" name="Slide Number Placeholder 5">
            <a:extLst>
              <a:ext uri="{FF2B5EF4-FFF2-40B4-BE49-F238E27FC236}">
                <a16:creationId xmlns:a16="http://schemas.microsoft.com/office/drawing/2014/main" id="{B2992527-7979-C64A-A7CD-E53796A5CC80}"/>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45887746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3" r:id="rId4"/>
    <p:sldLayoutId id="2147483834" r:id="rId5"/>
    <p:sldLayoutId id="2147483835" r:id="rId6"/>
    <p:sldLayoutId id="2147483837" r:id="rId7"/>
    <p:sldLayoutId id="2147483838" r:id="rId8"/>
    <p:sldLayoutId id="2147483887"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Cooper Std Black" panose="0208090304030B020404" pitchFamily="18"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5538A-B53B-1547-8AF4-F399A44B4DD3}"/>
              </a:ext>
            </a:extLst>
          </p:cNvPr>
          <p:cNvSpPr>
            <a:spLocks noGrp="1"/>
          </p:cNvSpPr>
          <p:nvPr>
            <p:ph type="title"/>
          </p:nvPr>
        </p:nvSpPr>
        <p:spPr>
          <a:xfrm>
            <a:off x="838200" y="36353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78B13A-6940-9748-8524-87E7246E9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7CFC45-86E3-114B-833D-4DCCBB852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14F88B7-1F3B-894F-AF5E-6FF17B0402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EBFF86-C2E0-6143-8DA7-AA4A6B33D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72B06-0C76-EF4C-89C1-7A7F8D8565CE}" type="slidenum">
              <a:rPr lang="en-US" smtClean="0"/>
              <a:t>‹#›</a:t>
            </a:fld>
            <a:endParaRPr lang="en-US"/>
          </a:p>
        </p:txBody>
      </p:sp>
      <p:grpSp>
        <p:nvGrpSpPr>
          <p:cNvPr id="12" name="Group 11">
            <a:extLst>
              <a:ext uri="{FF2B5EF4-FFF2-40B4-BE49-F238E27FC236}">
                <a16:creationId xmlns:a16="http://schemas.microsoft.com/office/drawing/2014/main" id="{E3ACE10A-D5B1-A543-A2C5-6AF2A812F81D}"/>
              </a:ext>
            </a:extLst>
          </p:cNvPr>
          <p:cNvGrpSpPr/>
          <p:nvPr userDrawn="1"/>
        </p:nvGrpSpPr>
        <p:grpSpPr>
          <a:xfrm>
            <a:off x="0" y="5869173"/>
            <a:ext cx="12192000" cy="988828"/>
            <a:chOff x="11575" y="5869172"/>
            <a:chExt cx="12192000" cy="988828"/>
          </a:xfrm>
        </p:grpSpPr>
        <p:sp>
          <p:nvSpPr>
            <p:cNvPr id="14" name="Rectangle 13">
              <a:extLst>
                <a:ext uri="{FF2B5EF4-FFF2-40B4-BE49-F238E27FC236}">
                  <a16:creationId xmlns:a16="http://schemas.microsoft.com/office/drawing/2014/main" id="{BE2968FE-E50C-8749-B867-ED343454D100}"/>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CE40D7D-0EDF-0F4B-88E2-F3EF6A21760D}"/>
                </a:ext>
              </a:extLst>
            </p:cNvPr>
            <p:cNvPicPr>
              <a:picLocks noChangeAspect="1"/>
            </p:cNvPicPr>
            <p:nvPr userDrawn="1"/>
          </p:nvPicPr>
          <p:blipFill>
            <a:blip r:embed="rId10"/>
            <a:srcRect/>
            <a:stretch/>
          </p:blipFill>
          <p:spPr>
            <a:xfrm>
              <a:off x="10197432" y="6081709"/>
              <a:ext cx="1642351" cy="526673"/>
            </a:xfrm>
            <a:prstGeom prst="rect">
              <a:avLst/>
            </a:prstGeom>
          </p:spPr>
        </p:pic>
      </p:grpSp>
      <p:sp>
        <p:nvSpPr>
          <p:cNvPr id="18" name="Slide Number Placeholder 5">
            <a:extLst>
              <a:ext uri="{FF2B5EF4-FFF2-40B4-BE49-F238E27FC236}">
                <a16:creationId xmlns:a16="http://schemas.microsoft.com/office/drawing/2014/main" id="{F0BC16F6-86E9-8A44-ADE0-70604DFC9ABA}"/>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411144918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4" r:id="rId3"/>
    <p:sldLayoutId id="2147483845" r:id="rId4"/>
    <p:sldLayoutId id="2147483846" r:id="rId5"/>
    <p:sldLayoutId id="2147483848" r:id="rId6"/>
    <p:sldLayoutId id="2147483849" r:id="rId7"/>
    <p:sldLayoutId id="2147483886" r:id="rId8"/>
  </p:sldLayoutIdLst>
  <p:hf hdr="0" ftr="0" dt="0"/>
  <p:txStyles>
    <p:titleStyle>
      <a:lvl1pPr algn="l" defTabSz="914400" rtl="0" eaLnBrk="1" latinLnBrk="0" hangingPunct="1">
        <a:lnSpc>
          <a:spcPct val="90000"/>
        </a:lnSpc>
        <a:spcBef>
          <a:spcPct val="0"/>
        </a:spcBef>
        <a:buNone/>
        <a:defRPr sz="4400" kern="1200">
          <a:solidFill>
            <a:srgbClr val="50287D"/>
          </a:solidFill>
          <a:latin typeface="Cooper Std Black" panose="0208090304030B020404" pitchFamily="18"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5538A-B53B-1547-8AF4-F399A44B4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78B13A-6940-9748-8524-87E7246E9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7CFC45-86E3-114B-833D-4DCCBB852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14F88B7-1F3B-894F-AF5E-6FF17B0402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EBFF86-C2E0-6143-8DA7-AA4A6B33D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72B06-0C76-EF4C-89C1-7A7F8D8565CE}" type="slidenum">
              <a:rPr lang="en-US" smtClean="0"/>
              <a:t>‹#›</a:t>
            </a:fld>
            <a:endParaRPr lang="en-US"/>
          </a:p>
        </p:txBody>
      </p:sp>
      <p:grpSp>
        <p:nvGrpSpPr>
          <p:cNvPr id="11" name="Group 10">
            <a:extLst>
              <a:ext uri="{FF2B5EF4-FFF2-40B4-BE49-F238E27FC236}">
                <a16:creationId xmlns:a16="http://schemas.microsoft.com/office/drawing/2014/main" id="{EA20B6DC-CE21-0C43-A939-AC51633040A7}"/>
              </a:ext>
            </a:extLst>
          </p:cNvPr>
          <p:cNvGrpSpPr/>
          <p:nvPr userDrawn="1"/>
        </p:nvGrpSpPr>
        <p:grpSpPr>
          <a:xfrm>
            <a:off x="0" y="5869173"/>
            <a:ext cx="12192000" cy="988828"/>
            <a:chOff x="11575" y="5869172"/>
            <a:chExt cx="12192000" cy="988828"/>
          </a:xfrm>
        </p:grpSpPr>
        <p:sp>
          <p:nvSpPr>
            <p:cNvPr id="12" name="Rectangle 11">
              <a:extLst>
                <a:ext uri="{FF2B5EF4-FFF2-40B4-BE49-F238E27FC236}">
                  <a16:creationId xmlns:a16="http://schemas.microsoft.com/office/drawing/2014/main" id="{E8AF6296-1365-D940-82DE-00D8E72CEC99}"/>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E5C4547D-6EE2-004A-BFA0-7B3E1B7AA8CB}"/>
                </a:ext>
              </a:extLst>
            </p:cNvPr>
            <p:cNvPicPr>
              <a:picLocks noChangeAspect="1"/>
            </p:cNvPicPr>
            <p:nvPr userDrawn="1"/>
          </p:nvPicPr>
          <p:blipFill>
            <a:blip r:embed="rId11"/>
            <a:srcRect/>
            <a:stretch/>
          </p:blipFill>
          <p:spPr>
            <a:xfrm>
              <a:off x="10197432" y="6081709"/>
              <a:ext cx="1642351" cy="526673"/>
            </a:xfrm>
            <a:prstGeom prst="rect">
              <a:avLst/>
            </a:prstGeom>
          </p:spPr>
        </p:pic>
      </p:grpSp>
      <p:sp>
        <p:nvSpPr>
          <p:cNvPr id="14" name="Slide Number Placeholder 5">
            <a:extLst>
              <a:ext uri="{FF2B5EF4-FFF2-40B4-BE49-F238E27FC236}">
                <a16:creationId xmlns:a16="http://schemas.microsoft.com/office/drawing/2014/main" id="{04F21CC7-F80F-824D-A055-27DCBBEE2A55}"/>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1480438962"/>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5" r:id="rId4"/>
    <p:sldLayoutId id="2147483856" r:id="rId5"/>
    <p:sldLayoutId id="2147483857" r:id="rId6"/>
    <p:sldLayoutId id="2147483864" r:id="rId7"/>
    <p:sldLayoutId id="2147483860" r:id="rId8"/>
    <p:sldLayoutId id="2147483885"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Cooper Std Black" panose="0208090304030B020404" pitchFamily="18"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5538A-B53B-1547-8AF4-F399A44B4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78B13A-6940-9748-8524-87E7246E9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7CFC45-86E3-114B-833D-4DCCBB852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14F88B7-1F3B-894F-AF5E-6FF17B0402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EBFF86-C2E0-6143-8DA7-AA4A6B33D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72B06-0C76-EF4C-89C1-7A7F8D8565CE}" type="slidenum">
              <a:rPr lang="en-US" smtClean="0"/>
              <a:t>‹#›</a:t>
            </a:fld>
            <a:endParaRPr lang="en-US"/>
          </a:p>
        </p:txBody>
      </p:sp>
      <p:grpSp>
        <p:nvGrpSpPr>
          <p:cNvPr id="11" name="Group 10">
            <a:extLst>
              <a:ext uri="{FF2B5EF4-FFF2-40B4-BE49-F238E27FC236}">
                <a16:creationId xmlns:a16="http://schemas.microsoft.com/office/drawing/2014/main" id="{76BB4EA7-D34B-CB43-A971-59D23502D1EA}"/>
              </a:ext>
            </a:extLst>
          </p:cNvPr>
          <p:cNvGrpSpPr/>
          <p:nvPr userDrawn="1"/>
        </p:nvGrpSpPr>
        <p:grpSpPr>
          <a:xfrm>
            <a:off x="0" y="5869173"/>
            <a:ext cx="12192000" cy="988828"/>
            <a:chOff x="11575" y="5869172"/>
            <a:chExt cx="12192000" cy="988828"/>
          </a:xfrm>
        </p:grpSpPr>
        <p:sp>
          <p:nvSpPr>
            <p:cNvPr id="12" name="Rectangle 11">
              <a:extLst>
                <a:ext uri="{FF2B5EF4-FFF2-40B4-BE49-F238E27FC236}">
                  <a16:creationId xmlns:a16="http://schemas.microsoft.com/office/drawing/2014/main" id="{4F4FBAE7-DE6C-C14A-979B-C73E2767B86D}"/>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811DDBA8-0123-C847-8126-2F36EFBFEDF2}"/>
                </a:ext>
              </a:extLst>
            </p:cNvPr>
            <p:cNvPicPr>
              <a:picLocks noChangeAspect="1"/>
            </p:cNvPicPr>
            <p:nvPr userDrawn="1"/>
          </p:nvPicPr>
          <p:blipFill>
            <a:blip r:embed="rId13"/>
            <a:srcRect/>
            <a:stretch/>
          </p:blipFill>
          <p:spPr>
            <a:xfrm>
              <a:off x="10197432" y="6081709"/>
              <a:ext cx="1642351" cy="526673"/>
            </a:xfrm>
            <a:prstGeom prst="rect">
              <a:avLst/>
            </a:prstGeom>
          </p:spPr>
        </p:pic>
      </p:grpSp>
      <p:sp>
        <p:nvSpPr>
          <p:cNvPr id="14" name="Slide Number Placeholder 5">
            <a:extLst>
              <a:ext uri="{FF2B5EF4-FFF2-40B4-BE49-F238E27FC236}">
                <a16:creationId xmlns:a16="http://schemas.microsoft.com/office/drawing/2014/main" id="{84617042-E761-9B4F-9720-5A11B543586F}"/>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824666491"/>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19" r:id="rId3"/>
    <p:sldLayoutId id="2147483820" r:id="rId4"/>
    <p:sldLayoutId id="2147483822" r:id="rId5"/>
    <p:sldLayoutId id="2147483823" r:id="rId6"/>
    <p:sldLayoutId id="2147483824" r:id="rId7"/>
    <p:sldLayoutId id="2147483826" r:id="rId8"/>
    <p:sldLayoutId id="2147483827" r:id="rId9"/>
    <p:sldLayoutId id="2147483883" r:id="rId10"/>
    <p:sldLayoutId id="214748389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Cooper Std Black" panose="0208090304030B0204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5538A-B53B-1547-8AF4-F399A44B4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78B13A-6940-9748-8524-87E7246E9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7CFC45-86E3-114B-833D-4DCCBB852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14F88B7-1F3B-894F-AF5E-6FF17B0402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EBFF86-C2E0-6143-8DA7-AA4A6B33D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72B06-0C76-EF4C-89C1-7A7F8D8565CE}" type="slidenum">
              <a:rPr lang="en-US" smtClean="0"/>
              <a:t>‹#›</a:t>
            </a:fld>
            <a:endParaRPr lang="en-US"/>
          </a:p>
        </p:txBody>
      </p:sp>
      <p:pic>
        <p:nvPicPr>
          <p:cNvPr id="9" name="Picture 8">
            <a:extLst>
              <a:ext uri="{FF2B5EF4-FFF2-40B4-BE49-F238E27FC236}">
                <a16:creationId xmlns:a16="http://schemas.microsoft.com/office/drawing/2014/main" id="{7B0CE50E-68F3-3841-8CC7-5EA4A019F1F0}"/>
              </a:ext>
            </a:extLst>
          </p:cNvPr>
          <p:cNvPicPr>
            <a:picLocks noChangeAspect="1"/>
          </p:cNvPicPr>
          <p:nvPr userDrawn="1"/>
        </p:nvPicPr>
        <p:blipFill>
          <a:blip r:embed="rId10"/>
          <a:srcRect/>
          <a:stretch/>
        </p:blipFill>
        <p:spPr>
          <a:xfrm>
            <a:off x="10185857" y="6081710"/>
            <a:ext cx="1642351" cy="526673"/>
          </a:xfrm>
          <a:prstGeom prst="rect">
            <a:avLst/>
          </a:prstGeom>
        </p:spPr>
      </p:pic>
    </p:spTree>
    <p:extLst>
      <p:ext uri="{BB962C8B-B14F-4D97-AF65-F5344CB8AC3E}">
        <p14:creationId xmlns:p14="http://schemas.microsoft.com/office/powerpoint/2010/main" val="343910764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6" r:id="rId3"/>
    <p:sldLayoutId id="2147483707" r:id="rId4"/>
    <p:sldLayoutId id="2147483708" r:id="rId5"/>
    <p:sldLayoutId id="2147483710" r:id="rId6"/>
    <p:sldLayoutId id="2147483711" r:id="rId7"/>
    <p:sldLayoutId id="2147483713"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Cooper Std Black" panose="0208090304030B0204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5538A-B53B-1547-8AF4-F399A44B4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78B13A-6940-9748-8524-87E7246E9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7CFC45-86E3-114B-833D-4DCCBB852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14F88B7-1F3B-894F-AF5E-6FF17B0402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EBFF86-C2E0-6143-8DA7-AA4A6B33D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72B06-0C76-EF4C-89C1-7A7F8D8565CE}" type="slidenum">
              <a:rPr lang="en-US" smtClean="0"/>
              <a:t>‹#›</a:t>
            </a:fld>
            <a:endParaRPr lang="en-US"/>
          </a:p>
        </p:txBody>
      </p:sp>
      <p:grpSp>
        <p:nvGrpSpPr>
          <p:cNvPr id="11" name="Group 10">
            <a:extLst>
              <a:ext uri="{FF2B5EF4-FFF2-40B4-BE49-F238E27FC236}">
                <a16:creationId xmlns:a16="http://schemas.microsoft.com/office/drawing/2014/main" id="{2ABD638F-4561-CB4E-AB12-F9E48B3E1EC8}"/>
              </a:ext>
            </a:extLst>
          </p:cNvPr>
          <p:cNvGrpSpPr/>
          <p:nvPr userDrawn="1"/>
        </p:nvGrpSpPr>
        <p:grpSpPr>
          <a:xfrm>
            <a:off x="0" y="5869173"/>
            <a:ext cx="12192000" cy="988828"/>
            <a:chOff x="11575" y="5869172"/>
            <a:chExt cx="12192000" cy="988828"/>
          </a:xfrm>
        </p:grpSpPr>
        <p:sp>
          <p:nvSpPr>
            <p:cNvPr id="12" name="Rectangle 11">
              <a:extLst>
                <a:ext uri="{FF2B5EF4-FFF2-40B4-BE49-F238E27FC236}">
                  <a16:creationId xmlns:a16="http://schemas.microsoft.com/office/drawing/2014/main" id="{86284074-E1CB-E344-91D6-91EDDBDAA335}"/>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F33D366B-89B2-2942-972C-7AAFE1E5EDDB}"/>
                </a:ext>
              </a:extLst>
            </p:cNvPr>
            <p:cNvPicPr>
              <a:picLocks noChangeAspect="1"/>
            </p:cNvPicPr>
            <p:nvPr userDrawn="1"/>
          </p:nvPicPr>
          <p:blipFill>
            <a:blip r:embed="rId10"/>
            <a:srcRect/>
            <a:stretch/>
          </p:blipFill>
          <p:spPr>
            <a:xfrm>
              <a:off x="10197432" y="6081709"/>
              <a:ext cx="1642351" cy="526673"/>
            </a:xfrm>
            <a:prstGeom prst="rect">
              <a:avLst/>
            </a:prstGeom>
          </p:spPr>
        </p:pic>
      </p:grpSp>
      <p:sp>
        <p:nvSpPr>
          <p:cNvPr id="14" name="Slide Number Placeholder 5">
            <a:extLst>
              <a:ext uri="{FF2B5EF4-FFF2-40B4-BE49-F238E27FC236}">
                <a16:creationId xmlns:a16="http://schemas.microsoft.com/office/drawing/2014/main" id="{E7DD37BD-8697-404A-AF33-0B9E35EDD9A9}"/>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6885616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4"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Cooper Std Black" panose="0208090304030B020404" pitchFamily="18"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0287D"/>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0287D"/>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0287D"/>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0287D"/>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5538A-B53B-1547-8AF4-F399A44B4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78B13A-6940-9748-8524-87E7246E9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2274FD61-E2BA-7548-BCF7-52478132FB2E}"/>
              </a:ext>
            </a:extLst>
          </p:cNvPr>
          <p:cNvPicPr>
            <a:picLocks noChangeAspect="1"/>
          </p:cNvPicPr>
          <p:nvPr userDrawn="1"/>
        </p:nvPicPr>
        <p:blipFill>
          <a:blip r:embed="rId6"/>
          <a:srcRect/>
          <a:stretch/>
        </p:blipFill>
        <p:spPr>
          <a:xfrm>
            <a:off x="10185857" y="6081710"/>
            <a:ext cx="1642351" cy="526673"/>
          </a:xfrm>
          <a:prstGeom prst="rect">
            <a:avLst/>
          </a:prstGeom>
        </p:spPr>
      </p:pic>
    </p:spTree>
    <p:extLst>
      <p:ext uri="{BB962C8B-B14F-4D97-AF65-F5344CB8AC3E}">
        <p14:creationId xmlns:p14="http://schemas.microsoft.com/office/powerpoint/2010/main" val="704693004"/>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Cooper Std Black" panose="0208090304030B0204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5538A-B53B-1547-8AF4-F399A44B4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78B13A-6940-9748-8524-87E7246E9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7CFC45-86E3-114B-833D-4DCCBB852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14F88B7-1F3B-894F-AF5E-6FF17B0402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EBFF86-C2E0-6143-8DA7-AA4A6B33D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72B06-0C76-EF4C-89C1-7A7F8D8565CE}" type="slidenum">
              <a:rPr lang="en-US" smtClean="0"/>
              <a:t>‹#›</a:t>
            </a:fld>
            <a:endParaRPr lang="en-US"/>
          </a:p>
        </p:txBody>
      </p:sp>
      <p:pic>
        <p:nvPicPr>
          <p:cNvPr id="8" name="Picture 7">
            <a:extLst>
              <a:ext uri="{FF2B5EF4-FFF2-40B4-BE49-F238E27FC236}">
                <a16:creationId xmlns:a16="http://schemas.microsoft.com/office/drawing/2014/main" id="{7B6E8819-8B0F-C34C-A4E3-3D0FC5D3158D}"/>
              </a:ext>
            </a:extLst>
          </p:cNvPr>
          <p:cNvPicPr>
            <a:picLocks noChangeAspect="1"/>
          </p:cNvPicPr>
          <p:nvPr userDrawn="1"/>
        </p:nvPicPr>
        <p:blipFill>
          <a:blip r:embed="rId8"/>
          <a:srcRect/>
          <a:stretch/>
        </p:blipFill>
        <p:spPr>
          <a:xfrm>
            <a:off x="10185857" y="6081710"/>
            <a:ext cx="1642351" cy="526673"/>
          </a:xfrm>
          <a:prstGeom prst="rect">
            <a:avLst/>
          </a:prstGeom>
        </p:spPr>
      </p:pic>
    </p:spTree>
    <p:extLst>
      <p:ext uri="{BB962C8B-B14F-4D97-AF65-F5344CB8AC3E}">
        <p14:creationId xmlns:p14="http://schemas.microsoft.com/office/powerpoint/2010/main" val="4201623986"/>
      </p:ext>
    </p:extLst>
  </p:cSld>
  <p:clrMap bg1="lt1" tx1="dk1" bg2="lt2" tx2="dk2" accent1="accent1" accent2="accent2" accent3="accent3" accent4="accent4" accent5="accent5" accent6="accent6" hlink="hlink" folHlink="folHlink"/>
  <p:sldLayoutIdLst>
    <p:sldLayoutId id="2147483696" r:id="rId1"/>
    <p:sldLayoutId id="2147483700" r:id="rId2"/>
    <p:sldLayoutId id="2147483698" r:id="rId3"/>
    <p:sldLayoutId id="2147483699" r:id="rId4"/>
    <p:sldLayoutId id="2147483896" r:id="rId5"/>
    <p:sldLayoutId id="2147483897"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Cooper Std Black" panose="0208090304030B0204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5538A-B53B-1547-8AF4-F399A44B4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78B13A-6940-9748-8524-87E7246E9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7CFC45-86E3-114B-833D-4DCCBB852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14F88B7-1F3B-894F-AF5E-6FF17B0402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EBFF86-C2E0-6143-8DA7-AA4A6B33D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72B06-0C76-EF4C-89C1-7A7F8D8565CE}" type="slidenum">
              <a:rPr lang="en-US" smtClean="0"/>
              <a:t>‹#›</a:t>
            </a:fld>
            <a:endParaRPr lang="en-US"/>
          </a:p>
        </p:txBody>
      </p:sp>
    </p:spTree>
    <p:extLst>
      <p:ext uri="{BB962C8B-B14F-4D97-AF65-F5344CB8AC3E}">
        <p14:creationId xmlns:p14="http://schemas.microsoft.com/office/powerpoint/2010/main" val="4158676077"/>
      </p:ext>
    </p:extLst>
  </p:cSld>
  <p:clrMap bg1="lt1" tx1="dk1" bg2="lt2" tx2="dk2" accent1="accent1" accent2="accent2" accent3="accent3" accent4="accent4" accent5="accent5" accent6="accent6" hlink="hlink" folHlink="folHlink"/>
  <p:sldLayoutIdLst>
    <p:sldLayoutId id="2147483771" r:id="rId1"/>
    <p:sldLayoutId id="214748377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Cooper Std Black" panose="0208090304030B0204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5538A-B53B-1547-8AF4-F399A44B4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78B13A-6940-9748-8524-87E7246E9E6A}"/>
              </a:ext>
            </a:extLst>
          </p:cNvPr>
          <p:cNvSpPr>
            <a:spLocks noGrp="1"/>
          </p:cNvSpPr>
          <p:nvPr>
            <p:ph type="body" idx="1"/>
          </p:nvPr>
        </p:nvSpPr>
        <p:spPr>
          <a:xfrm>
            <a:off x="838200" y="1825625"/>
            <a:ext cx="10515600" cy="4351338"/>
          </a:xfrm>
          <a:prstGeom prst="rect">
            <a:avLst/>
          </a:prstGeom>
        </p:spPr>
        <p:txBody>
          <a:bodyPr vert="horz" lIns="10800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334D2C29-0C61-3C45-B0C5-2B5A36A328A1}"/>
              </a:ext>
            </a:extLst>
          </p:cNvPr>
          <p:cNvSpPr>
            <a:spLocks noGrp="1"/>
          </p:cNvSpPr>
          <p:nvPr>
            <p:ph type="sldNum" sz="quarter" idx="4"/>
          </p:nvPr>
        </p:nvSpPr>
        <p:spPr>
          <a:xfrm>
            <a:off x="344488" y="6268483"/>
            <a:ext cx="2743200" cy="365125"/>
          </a:xfrm>
          <a:prstGeom prst="rect">
            <a:avLst/>
          </a:prstGeom>
        </p:spPr>
        <p:txBody>
          <a:bodyPr vert="horz" lIns="91440" tIns="45720" rIns="91440" bIns="45720" rtlCol="0" anchor="ctr" anchorCtr="0"/>
          <a:lstStyle>
            <a:lvl1pPr algn="l">
              <a:defRPr sz="1200">
                <a:solidFill>
                  <a:srgbClr val="50287D"/>
                </a:solidFill>
              </a:defRPr>
            </a:lvl1pPr>
          </a:lstStyle>
          <a:p>
            <a:fld id="{D2572B06-0C76-EF4C-89C1-7A7F8D8565CE}" type="slidenum">
              <a:rPr lang="en-US" smtClean="0"/>
              <a:pPr/>
              <a:t>‹#›</a:t>
            </a:fld>
            <a:endParaRPr lang="en-US" dirty="0"/>
          </a:p>
        </p:txBody>
      </p:sp>
      <p:grpSp>
        <p:nvGrpSpPr>
          <p:cNvPr id="20" name="Group 19">
            <a:extLst>
              <a:ext uri="{FF2B5EF4-FFF2-40B4-BE49-F238E27FC236}">
                <a16:creationId xmlns:a16="http://schemas.microsoft.com/office/drawing/2014/main" id="{A76BC974-1C8A-4A42-9695-03DA2B40B9DF}"/>
              </a:ext>
            </a:extLst>
          </p:cNvPr>
          <p:cNvGrpSpPr/>
          <p:nvPr userDrawn="1"/>
        </p:nvGrpSpPr>
        <p:grpSpPr>
          <a:xfrm>
            <a:off x="0" y="5869173"/>
            <a:ext cx="12192000" cy="988828"/>
            <a:chOff x="11575" y="5869172"/>
            <a:chExt cx="12192000" cy="988828"/>
          </a:xfrm>
        </p:grpSpPr>
        <p:sp>
          <p:nvSpPr>
            <p:cNvPr id="21" name="Rectangle 20">
              <a:extLst>
                <a:ext uri="{FF2B5EF4-FFF2-40B4-BE49-F238E27FC236}">
                  <a16:creationId xmlns:a16="http://schemas.microsoft.com/office/drawing/2014/main" id="{C151C62C-1BB7-BB4D-9691-8AD19F6D8274}"/>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C60DA634-33B6-2A40-9476-09BB005022BC}"/>
                </a:ext>
              </a:extLst>
            </p:cNvPr>
            <p:cNvPicPr>
              <a:picLocks noChangeAspect="1"/>
            </p:cNvPicPr>
            <p:nvPr userDrawn="1"/>
          </p:nvPicPr>
          <p:blipFill>
            <a:blip r:embed="rId6"/>
            <a:srcRect/>
            <a:stretch/>
          </p:blipFill>
          <p:spPr>
            <a:xfrm>
              <a:off x="10197432" y="6077203"/>
              <a:ext cx="1642351" cy="526673"/>
            </a:xfrm>
            <a:prstGeom prst="rect">
              <a:avLst/>
            </a:prstGeom>
          </p:spPr>
        </p:pic>
      </p:grpSp>
    </p:spTree>
    <p:extLst>
      <p:ext uri="{BB962C8B-B14F-4D97-AF65-F5344CB8AC3E}">
        <p14:creationId xmlns:p14="http://schemas.microsoft.com/office/powerpoint/2010/main" val="2712149290"/>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Cooper Std Black" panose="0208090304030B020404" pitchFamily="18" charset="0"/>
          <a:ea typeface="+mj-ea"/>
          <a:cs typeface="+mj-cs"/>
        </a:defRPr>
      </a:lvl1pPr>
    </p:titleStyle>
    <p:bodyStyle>
      <a:lvl1pPr marL="0" indent="0" algn="l" defTabSz="914400" rtl="0" eaLnBrk="1" latinLnBrk="0" hangingPunct="1">
        <a:lnSpc>
          <a:spcPts val="3000"/>
        </a:lnSpc>
        <a:spcBef>
          <a:spcPts val="1000"/>
        </a:spcBef>
        <a:buFontTx/>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ts val="3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ts val="3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ts val="3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ts val="3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5538A-B53B-1547-8AF4-F399A44B4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78B13A-6940-9748-8524-87E7246E9E6A}"/>
              </a:ext>
            </a:extLst>
          </p:cNvPr>
          <p:cNvSpPr>
            <a:spLocks noGrp="1"/>
          </p:cNvSpPr>
          <p:nvPr>
            <p:ph type="body" idx="1"/>
          </p:nvPr>
        </p:nvSpPr>
        <p:spPr>
          <a:xfrm>
            <a:off x="838200" y="1825625"/>
            <a:ext cx="10515600" cy="4351338"/>
          </a:xfrm>
          <a:prstGeom prst="rect">
            <a:avLst/>
          </a:prstGeom>
        </p:spPr>
        <p:txBody>
          <a:bodyPr vert="horz" lIns="10800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7CFC45-86E3-114B-833D-4DCCBB852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14F88B7-1F3B-894F-AF5E-6FF17B0402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EBFF86-C2E0-6143-8DA7-AA4A6B33D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72B06-0C76-EF4C-89C1-7A7F8D8565CE}" type="slidenum">
              <a:rPr lang="en-US" smtClean="0"/>
              <a:t>‹#›</a:t>
            </a:fld>
            <a:endParaRPr lang="en-US"/>
          </a:p>
        </p:txBody>
      </p:sp>
      <p:grpSp>
        <p:nvGrpSpPr>
          <p:cNvPr id="12" name="Group 11">
            <a:extLst>
              <a:ext uri="{FF2B5EF4-FFF2-40B4-BE49-F238E27FC236}">
                <a16:creationId xmlns:a16="http://schemas.microsoft.com/office/drawing/2014/main" id="{6B97AA2B-4999-B143-B755-3F64C97BD99B}"/>
              </a:ext>
            </a:extLst>
          </p:cNvPr>
          <p:cNvGrpSpPr/>
          <p:nvPr userDrawn="1"/>
        </p:nvGrpSpPr>
        <p:grpSpPr>
          <a:xfrm>
            <a:off x="0" y="5869173"/>
            <a:ext cx="12192000" cy="988828"/>
            <a:chOff x="11575" y="5869172"/>
            <a:chExt cx="12192000" cy="988828"/>
          </a:xfrm>
        </p:grpSpPr>
        <p:sp>
          <p:nvSpPr>
            <p:cNvPr id="14" name="Rectangle 13">
              <a:extLst>
                <a:ext uri="{FF2B5EF4-FFF2-40B4-BE49-F238E27FC236}">
                  <a16:creationId xmlns:a16="http://schemas.microsoft.com/office/drawing/2014/main" id="{129BD409-AA41-CF44-84EF-824470F7884F}"/>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A63C2E0B-28AE-2D46-BDED-187138274E86}"/>
                </a:ext>
              </a:extLst>
            </p:cNvPr>
            <p:cNvPicPr>
              <a:picLocks noChangeAspect="1"/>
            </p:cNvPicPr>
            <p:nvPr userDrawn="1"/>
          </p:nvPicPr>
          <p:blipFill>
            <a:blip r:embed="rId5"/>
            <a:srcRect/>
            <a:stretch/>
          </p:blipFill>
          <p:spPr>
            <a:xfrm>
              <a:off x="10197432" y="6077203"/>
              <a:ext cx="1642351" cy="526673"/>
            </a:xfrm>
            <a:prstGeom prst="rect">
              <a:avLst/>
            </a:prstGeom>
          </p:spPr>
        </p:pic>
      </p:grpSp>
      <p:sp>
        <p:nvSpPr>
          <p:cNvPr id="11" name="Slide Number Placeholder 5">
            <a:extLst>
              <a:ext uri="{FF2B5EF4-FFF2-40B4-BE49-F238E27FC236}">
                <a16:creationId xmlns:a16="http://schemas.microsoft.com/office/drawing/2014/main" id="{C0190168-0567-B94D-BF0A-7C08E26AE746}"/>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171473491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3"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Cooper Std Black" panose="0208090304030B020404" pitchFamily="18" charset="0"/>
          <a:ea typeface="+mj-ea"/>
          <a:cs typeface="+mj-cs"/>
        </a:defRPr>
      </a:lvl1pPr>
    </p:titleStyle>
    <p:bodyStyle>
      <a:lvl1pPr marL="0" indent="0" algn="l" defTabSz="914400" rtl="0" eaLnBrk="1" latinLnBrk="0" hangingPunct="1">
        <a:lnSpc>
          <a:spcPts val="3200"/>
        </a:lnSpc>
        <a:spcBef>
          <a:spcPts val="1000"/>
        </a:spcBef>
        <a:buFontTx/>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ts val="32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ts val="32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ts val="32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ts val="32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5538A-B53B-1547-8AF4-F399A44B4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78B13A-6940-9748-8524-87E7246E9E6A}"/>
              </a:ext>
            </a:extLst>
          </p:cNvPr>
          <p:cNvSpPr>
            <a:spLocks noGrp="1"/>
          </p:cNvSpPr>
          <p:nvPr>
            <p:ph type="body" idx="1"/>
          </p:nvPr>
        </p:nvSpPr>
        <p:spPr>
          <a:xfrm>
            <a:off x="838200" y="1825625"/>
            <a:ext cx="10515600" cy="4351338"/>
          </a:xfrm>
          <a:prstGeom prst="rect">
            <a:avLst/>
          </a:prstGeom>
        </p:spPr>
        <p:txBody>
          <a:bodyPr vert="horz" lIns="10800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7CFC45-86E3-114B-833D-4DCCBB852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14F88B7-1F3B-894F-AF5E-6FF17B0402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EBFF86-C2E0-6143-8DA7-AA4A6B33D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72B06-0C76-EF4C-89C1-7A7F8D8565CE}" type="slidenum">
              <a:rPr lang="en-US" smtClean="0"/>
              <a:t>‹#›</a:t>
            </a:fld>
            <a:endParaRPr lang="en-US"/>
          </a:p>
        </p:txBody>
      </p:sp>
      <p:grpSp>
        <p:nvGrpSpPr>
          <p:cNvPr id="12" name="Group 11">
            <a:extLst>
              <a:ext uri="{FF2B5EF4-FFF2-40B4-BE49-F238E27FC236}">
                <a16:creationId xmlns:a16="http://schemas.microsoft.com/office/drawing/2014/main" id="{CEA634B6-F970-CC44-8754-4CD118EFFD95}"/>
              </a:ext>
            </a:extLst>
          </p:cNvPr>
          <p:cNvGrpSpPr/>
          <p:nvPr userDrawn="1"/>
        </p:nvGrpSpPr>
        <p:grpSpPr>
          <a:xfrm>
            <a:off x="0" y="5869173"/>
            <a:ext cx="12192000" cy="988828"/>
            <a:chOff x="11575" y="5869172"/>
            <a:chExt cx="12192000" cy="988828"/>
          </a:xfrm>
        </p:grpSpPr>
        <p:sp>
          <p:nvSpPr>
            <p:cNvPr id="14" name="Rectangle 13">
              <a:extLst>
                <a:ext uri="{FF2B5EF4-FFF2-40B4-BE49-F238E27FC236}">
                  <a16:creationId xmlns:a16="http://schemas.microsoft.com/office/drawing/2014/main" id="{793CC1DF-2655-FC4E-B2E0-CA299E7C308E}"/>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8016457F-AC2D-B64C-A5A7-1F021C3649A4}"/>
                </a:ext>
              </a:extLst>
            </p:cNvPr>
            <p:cNvPicPr>
              <a:picLocks noChangeAspect="1"/>
            </p:cNvPicPr>
            <p:nvPr userDrawn="1"/>
          </p:nvPicPr>
          <p:blipFill>
            <a:blip r:embed="rId4"/>
            <a:srcRect/>
            <a:stretch/>
          </p:blipFill>
          <p:spPr>
            <a:xfrm>
              <a:off x="10197432" y="6077203"/>
              <a:ext cx="1642351" cy="526673"/>
            </a:xfrm>
            <a:prstGeom prst="rect">
              <a:avLst/>
            </a:prstGeom>
          </p:spPr>
        </p:pic>
      </p:grpSp>
      <p:sp>
        <p:nvSpPr>
          <p:cNvPr id="13" name="Slide Number Placeholder 5">
            <a:extLst>
              <a:ext uri="{FF2B5EF4-FFF2-40B4-BE49-F238E27FC236}">
                <a16:creationId xmlns:a16="http://schemas.microsoft.com/office/drawing/2014/main" id="{02E05AC4-E37F-F647-AB04-7C821379821A}"/>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1975439833"/>
      </p:ext>
    </p:extLst>
  </p:cSld>
  <p:clrMap bg1="lt1" tx1="dk1" bg2="lt2" tx2="dk2" accent1="accent1" accent2="accent2" accent3="accent3" accent4="accent4" accent5="accent5" accent6="accent6" hlink="hlink" folHlink="folHlink"/>
  <p:sldLayoutIdLst>
    <p:sldLayoutId id="2147483881" r:id="rId1"/>
    <p:sldLayoutId id="214748388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Cooper Std Black" panose="0208090304030B020404" pitchFamily="18" charset="0"/>
          <a:ea typeface="+mj-ea"/>
          <a:cs typeface="+mj-cs"/>
        </a:defRPr>
      </a:lvl1pPr>
    </p:titleStyle>
    <p:bodyStyle>
      <a:lvl1pPr marL="0" indent="0" algn="l" defTabSz="914400" rtl="0" eaLnBrk="1" latinLnBrk="0" hangingPunct="1">
        <a:lnSpc>
          <a:spcPts val="3200"/>
        </a:lnSpc>
        <a:spcBef>
          <a:spcPts val="1000"/>
        </a:spcBef>
        <a:buFontTx/>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ts val="32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ts val="32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ts val="32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ts val="32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2E1503B-3A22-7243-8EDC-111894BE32C0}"/>
              </a:ext>
            </a:extLst>
          </p:cNvPr>
          <p:cNvSpPr/>
          <p:nvPr userDrawn="1"/>
        </p:nvSpPr>
        <p:spPr>
          <a:xfrm>
            <a:off x="0" y="6028266"/>
            <a:ext cx="12192000" cy="8297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8BD5538A-B53B-1547-8AF4-F399A44B4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78B13A-6940-9748-8524-87E7246E9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7CFC45-86E3-114B-833D-4DCCBB852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14F88B7-1F3B-894F-AF5E-6FF17B0402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EBFF86-C2E0-6143-8DA7-AA4A6B33D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72B06-0C76-EF4C-89C1-7A7F8D8565CE}" type="slidenum">
              <a:rPr lang="en-US" smtClean="0"/>
              <a:t>‹#›</a:t>
            </a:fld>
            <a:endParaRPr lang="en-US"/>
          </a:p>
        </p:txBody>
      </p:sp>
      <p:grpSp>
        <p:nvGrpSpPr>
          <p:cNvPr id="12" name="Group 11">
            <a:extLst>
              <a:ext uri="{FF2B5EF4-FFF2-40B4-BE49-F238E27FC236}">
                <a16:creationId xmlns:a16="http://schemas.microsoft.com/office/drawing/2014/main" id="{567F888A-E0A8-5A4F-8BFA-EBDC8A769AD4}"/>
              </a:ext>
            </a:extLst>
          </p:cNvPr>
          <p:cNvGrpSpPr/>
          <p:nvPr userDrawn="1"/>
        </p:nvGrpSpPr>
        <p:grpSpPr>
          <a:xfrm>
            <a:off x="0" y="5869173"/>
            <a:ext cx="12192000" cy="988828"/>
            <a:chOff x="11575" y="5869172"/>
            <a:chExt cx="12192000" cy="988828"/>
          </a:xfrm>
        </p:grpSpPr>
        <p:sp>
          <p:nvSpPr>
            <p:cNvPr id="15" name="Rectangle 14">
              <a:extLst>
                <a:ext uri="{FF2B5EF4-FFF2-40B4-BE49-F238E27FC236}">
                  <a16:creationId xmlns:a16="http://schemas.microsoft.com/office/drawing/2014/main" id="{D0834A2D-D7A6-3F40-AE09-98023A7FCDE9}"/>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298AAC03-D66B-5C4B-AC60-E8F0F8EC09D2}"/>
                </a:ext>
              </a:extLst>
            </p:cNvPr>
            <p:cNvPicPr>
              <a:picLocks noChangeAspect="1"/>
            </p:cNvPicPr>
            <p:nvPr userDrawn="1"/>
          </p:nvPicPr>
          <p:blipFill>
            <a:blip r:embed="rId11"/>
            <a:srcRect/>
            <a:stretch/>
          </p:blipFill>
          <p:spPr>
            <a:xfrm>
              <a:off x="10197432" y="6081709"/>
              <a:ext cx="1642351" cy="526673"/>
            </a:xfrm>
            <a:prstGeom prst="rect">
              <a:avLst/>
            </a:prstGeom>
          </p:spPr>
        </p:pic>
      </p:grpSp>
      <p:sp>
        <p:nvSpPr>
          <p:cNvPr id="20" name="Slide Number Placeholder 5">
            <a:extLst>
              <a:ext uri="{FF2B5EF4-FFF2-40B4-BE49-F238E27FC236}">
                <a16:creationId xmlns:a16="http://schemas.microsoft.com/office/drawing/2014/main" id="{4EC51D5B-AF9B-3241-B19E-E3EEC4FDE536}"/>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3250228232"/>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90" r:id="rId4"/>
    <p:sldLayoutId id="2147483791" r:id="rId5"/>
    <p:sldLayoutId id="2147483792" r:id="rId6"/>
    <p:sldLayoutId id="2147483794" r:id="rId7"/>
    <p:sldLayoutId id="2147483795" r:id="rId8"/>
    <p:sldLayoutId id="2147483895"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Cooper Std Black" panose="0208090304030B020404" pitchFamily="18"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5538A-B53B-1547-8AF4-F399A44B4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78B13A-6940-9748-8524-87E7246E9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7CFC45-86E3-114B-833D-4DCCBB852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14F88B7-1F3B-894F-AF5E-6FF17B0402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EBFF86-C2E0-6143-8DA7-AA4A6B33D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72B06-0C76-EF4C-89C1-7A7F8D8565CE}" type="slidenum">
              <a:rPr lang="en-US" smtClean="0"/>
              <a:t>‹#›</a:t>
            </a:fld>
            <a:endParaRPr lang="en-US"/>
          </a:p>
        </p:txBody>
      </p:sp>
      <p:grpSp>
        <p:nvGrpSpPr>
          <p:cNvPr id="12" name="Group 11">
            <a:extLst>
              <a:ext uri="{FF2B5EF4-FFF2-40B4-BE49-F238E27FC236}">
                <a16:creationId xmlns:a16="http://schemas.microsoft.com/office/drawing/2014/main" id="{BAC23657-6905-BE43-AE6F-63E91446BED8}"/>
              </a:ext>
            </a:extLst>
          </p:cNvPr>
          <p:cNvGrpSpPr/>
          <p:nvPr userDrawn="1"/>
        </p:nvGrpSpPr>
        <p:grpSpPr>
          <a:xfrm>
            <a:off x="0" y="5869173"/>
            <a:ext cx="12192000" cy="988828"/>
            <a:chOff x="11575" y="5869172"/>
            <a:chExt cx="12192000" cy="988828"/>
          </a:xfrm>
        </p:grpSpPr>
        <p:sp>
          <p:nvSpPr>
            <p:cNvPr id="14" name="Rectangle 13">
              <a:extLst>
                <a:ext uri="{FF2B5EF4-FFF2-40B4-BE49-F238E27FC236}">
                  <a16:creationId xmlns:a16="http://schemas.microsoft.com/office/drawing/2014/main" id="{22D98D67-D62A-D84D-9612-A0675D0399B6}"/>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E9B1BC0D-196B-4A4D-A791-E982B02F8139}"/>
                </a:ext>
              </a:extLst>
            </p:cNvPr>
            <p:cNvPicPr>
              <a:picLocks noChangeAspect="1"/>
            </p:cNvPicPr>
            <p:nvPr userDrawn="1"/>
          </p:nvPicPr>
          <p:blipFill>
            <a:blip r:embed="rId11"/>
            <a:srcRect/>
            <a:stretch/>
          </p:blipFill>
          <p:spPr>
            <a:xfrm>
              <a:off x="10197432" y="6081709"/>
              <a:ext cx="1642351" cy="526673"/>
            </a:xfrm>
            <a:prstGeom prst="rect">
              <a:avLst/>
            </a:prstGeom>
          </p:spPr>
        </p:pic>
      </p:grpSp>
      <p:sp>
        <p:nvSpPr>
          <p:cNvPr id="18" name="Slide Number Placeholder 5">
            <a:extLst>
              <a:ext uri="{FF2B5EF4-FFF2-40B4-BE49-F238E27FC236}">
                <a16:creationId xmlns:a16="http://schemas.microsoft.com/office/drawing/2014/main" id="{7D222576-5AAB-D545-8667-BDE562894D9B}"/>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18517129"/>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1" r:id="rId4"/>
    <p:sldLayoutId id="2147483802" r:id="rId5"/>
    <p:sldLayoutId id="2147483803" r:id="rId6"/>
    <p:sldLayoutId id="2147483805" r:id="rId7"/>
    <p:sldLayoutId id="2147483806" r:id="rId8"/>
    <p:sldLayoutId id="2147483894"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Cooper Std Black" panose="0208090304030B020404" pitchFamily="18"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7.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5.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5.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5.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5.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5.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5.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5.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5.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5.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5.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9.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9.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7.xml"/></Relationships>
</file>

<file path=ppt/slides/_rels/slide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9.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41.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41.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1.xml"/></Relationships>
</file>

<file path=ppt/slides/_rels/slide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41.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1.xml"/></Relationships>
</file>

<file path=ppt/slides/_rels/slide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41.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7.xml"/></Relationships>
</file>

<file path=ppt/slides/_rels/slide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8.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7.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7.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7.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949D8-7380-134D-8541-AB25B25065B3}"/>
              </a:ext>
            </a:extLst>
          </p:cNvPr>
          <p:cNvSpPr>
            <a:spLocks noGrp="1"/>
          </p:cNvSpPr>
          <p:nvPr>
            <p:ph type="ctrTitle"/>
          </p:nvPr>
        </p:nvSpPr>
        <p:spPr>
          <a:xfrm>
            <a:off x="1003305" y="-491957"/>
            <a:ext cx="8285074" cy="3255936"/>
          </a:xfrm>
        </p:spPr>
        <p:txBody>
          <a:bodyPr>
            <a:normAutofit/>
          </a:bodyPr>
          <a:lstStyle/>
          <a:p>
            <a:r>
              <a:rPr kumimoji="0" lang="en-US" sz="6800" b="0" i="0" u="none" strike="noStrike" kern="1200" cap="none" spc="0" normalizeH="0" baseline="0" noProof="0" dirty="0">
                <a:ln>
                  <a:noFill/>
                </a:ln>
                <a:solidFill>
                  <a:prstClr val="white"/>
                </a:solidFill>
                <a:effectLst>
                  <a:outerShdw blurRad="371475" dist="38100" dir="2700000" algn="tl" rotWithShape="0">
                    <a:srgbClr val="000000">
                      <a:alpha val="3000"/>
                    </a:srgbClr>
                  </a:outerShdw>
                </a:effectLst>
                <a:uLnTx/>
                <a:uFillTx/>
                <a:latin typeface="Cooper Black" panose="0208090404030B020404" pitchFamily="18" charset="77"/>
                <a:ea typeface="+mj-ea"/>
                <a:cs typeface="+mj-cs"/>
              </a:rPr>
              <a:t>2021 Report Card </a:t>
            </a:r>
            <a:br>
              <a:rPr kumimoji="0" lang="en-US" sz="6800" b="0" i="0" u="none" strike="noStrike" kern="1200" cap="none" spc="0" normalizeH="0" baseline="0" noProof="0" dirty="0">
                <a:ln>
                  <a:noFill/>
                </a:ln>
                <a:solidFill>
                  <a:prstClr val="white"/>
                </a:solidFill>
                <a:effectLst>
                  <a:outerShdw blurRad="371475" dist="38100" dir="2700000" algn="tl" rotWithShape="0">
                    <a:srgbClr val="000000">
                      <a:alpha val="3000"/>
                    </a:srgbClr>
                  </a:outerShdw>
                </a:effectLst>
                <a:uLnTx/>
                <a:uFillTx/>
                <a:latin typeface="Cooper Black" panose="0208090404030B020404" pitchFamily="18" charset="77"/>
                <a:ea typeface="+mj-ea"/>
                <a:cs typeface="+mj-cs"/>
              </a:rPr>
            </a:br>
            <a:r>
              <a:rPr kumimoji="0" lang="en-US" sz="6000" b="0" i="0" u="none" strike="noStrike" kern="1200" cap="none" spc="0" normalizeH="0" baseline="0" noProof="0" dirty="0">
                <a:ln>
                  <a:noFill/>
                </a:ln>
                <a:solidFill>
                  <a:srgbClr val="50287D"/>
                </a:solidFill>
                <a:effectLst>
                  <a:outerShdw blurRad="371475" dist="38100" dir="2700000" algn="tl" rotWithShape="0">
                    <a:srgbClr val="000000">
                      <a:alpha val="3000"/>
                    </a:srgbClr>
                  </a:outerShdw>
                </a:effectLst>
                <a:uLnTx/>
                <a:uFillTx/>
                <a:latin typeface="Cooper Black" panose="0208090404030B020404" pitchFamily="18" charset="77"/>
                <a:ea typeface="+mj-ea"/>
                <a:cs typeface="+mj-cs"/>
              </a:rPr>
              <a:t>on Physical Activity for Adults</a:t>
            </a:r>
            <a:endParaRPr lang="en-US" dirty="0"/>
          </a:p>
        </p:txBody>
      </p:sp>
    </p:spTree>
    <p:extLst>
      <p:ext uri="{BB962C8B-B14F-4D97-AF65-F5344CB8AC3E}">
        <p14:creationId xmlns:p14="http://schemas.microsoft.com/office/powerpoint/2010/main" val="2940802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657724" y="320673"/>
            <a:ext cx="11170484" cy="1311275"/>
          </a:xfrm>
        </p:spPr>
        <p:txBody>
          <a:bodyPr>
            <a:noAutofit/>
          </a:bodyPr>
          <a:lstStyle/>
          <a:p>
            <a:r>
              <a:rPr lang="en-US" sz="6000" dirty="0">
                <a:solidFill>
                  <a:srgbClr val="50287D"/>
                </a:solidFill>
                <a:latin typeface="Cooper Black" panose="0208090404030B020404" pitchFamily="18" charset="0"/>
              </a:rPr>
              <a:t>Breaking barriers to physical activity</a:t>
            </a: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721890" y="1985964"/>
            <a:ext cx="10619874" cy="5056187"/>
          </a:xfrm>
        </p:spPr>
        <p:txBody>
          <a:bodyPr>
            <a:normAutofit/>
          </a:bodyPr>
          <a:lstStyle/>
          <a:p>
            <a:pPr marL="342900" indent="-342900">
              <a:buFont typeface="Arial" panose="020B0604020202020204" pitchFamily="34" charset="0"/>
              <a:buChar char="•"/>
            </a:pPr>
            <a:r>
              <a:rPr lang="en-US" sz="2000" dirty="0"/>
              <a:t>Barriers to getting active have varied based on several factors, including access to transportation and childcare, employment sector and availability of safe places to move. </a:t>
            </a:r>
          </a:p>
          <a:p>
            <a:pPr marL="342900" indent="-342900">
              <a:buFont typeface="Arial" panose="020B0604020202020204" pitchFamily="34" charset="0"/>
              <a:buChar char="•"/>
            </a:pPr>
            <a:r>
              <a:rPr lang="en-US" sz="2000" dirty="0"/>
              <a:t>Let’s change that by investing in convenient, welcoming opportunities that support and welcome everyone living in Canada to move more in communities and workplaces.</a:t>
            </a:r>
          </a:p>
          <a:p>
            <a:pPr marL="342900" indent="-342900">
              <a:buFont typeface="Arial" panose="020B0604020202020204" pitchFamily="34" charset="0"/>
              <a:buChar char="•"/>
            </a:pPr>
            <a:r>
              <a:rPr lang="en-US" sz="2000" dirty="0"/>
              <a:t>Many people have significantly decreased their commuting; let’s use that ‘found’ time to take a morning walk or a virtual class. </a:t>
            </a:r>
          </a:p>
          <a:p>
            <a:pPr marL="342900" indent="-342900">
              <a:buFont typeface="Arial" panose="020B0604020202020204" pitchFamily="34" charset="0"/>
              <a:buChar char="•"/>
            </a:pPr>
            <a:r>
              <a:rPr lang="en-US" sz="2000" dirty="0"/>
              <a:t>Let’s build spaces that allow us to easily insert movement into our days through fun and play.</a:t>
            </a:r>
          </a:p>
        </p:txBody>
      </p:sp>
      <p:pic>
        <p:nvPicPr>
          <p:cNvPr id="7" name="Picture 6">
            <a:extLst>
              <a:ext uri="{FF2B5EF4-FFF2-40B4-BE49-F238E27FC236}">
                <a16:creationId xmlns:a16="http://schemas.microsoft.com/office/drawing/2014/main" id="{F013042E-643E-1A45-9AF6-E7A4E83FDB74}"/>
              </a:ext>
            </a:extLst>
          </p:cNvPr>
          <p:cNvPicPr>
            <a:picLocks noChangeAspect="1"/>
          </p:cNvPicPr>
          <p:nvPr/>
        </p:nvPicPr>
        <p:blipFill>
          <a:blip r:embed="rId2"/>
          <a:srcRect/>
          <a:stretch/>
        </p:blipFill>
        <p:spPr>
          <a:xfrm>
            <a:off x="10185857" y="6081710"/>
            <a:ext cx="1642351" cy="526673"/>
          </a:xfrm>
          <a:prstGeom prst="rect">
            <a:avLst/>
          </a:prstGeom>
        </p:spPr>
      </p:pic>
    </p:spTree>
    <p:extLst>
      <p:ext uri="{BB962C8B-B14F-4D97-AF65-F5344CB8AC3E}">
        <p14:creationId xmlns:p14="http://schemas.microsoft.com/office/powerpoint/2010/main" val="1481216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368965" y="15875"/>
            <a:ext cx="11983453" cy="2586038"/>
          </a:xfrm>
        </p:spPr>
        <p:txBody>
          <a:bodyPr/>
          <a:lstStyle/>
          <a:p>
            <a:r>
              <a:rPr lang="en-US" sz="6000" dirty="0">
                <a:solidFill>
                  <a:srgbClr val="50287D"/>
                </a:solidFill>
                <a:latin typeface="Cooper Black" panose="0208090404030B020404" pitchFamily="18" charset="0"/>
              </a:rPr>
              <a:t>Working together to create a more active nation</a:t>
            </a: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363792" y="2210551"/>
            <a:ext cx="11357811" cy="5465762"/>
          </a:xfrm>
        </p:spPr>
        <p:txBody>
          <a:bodyPr>
            <a:normAutofit/>
          </a:bodyPr>
          <a:lstStyle/>
          <a:p>
            <a:pPr marL="342900" indent="-342900">
              <a:buFont typeface="Arial" panose="020B0604020202020204" pitchFamily="34" charset="0"/>
              <a:buChar char="•"/>
            </a:pPr>
            <a:r>
              <a:rPr lang="en-US" sz="2000" dirty="0"/>
              <a:t>This will bring joy, build our physical strength, improve our mental fortitude and make everything better, including our community connections, environment and economy.</a:t>
            </a:r>
          </a:p>
          <a:p>
            <a:pPr marL="342900" indent="-342900">
              <a:buFont typeface="Arial" panose="020B0604020202020204" pitchFamily="34" charset="0"/>
              <a:buChar char="•"/>
            </a:pPr>
            <a:r>
              <a:rPr lang="en-US" sz="2000" dirty="0"/>
              <a:t>The 2021 Adult Report Card on Physical Activity is a tool to empower Canadians with insights on how to build stronger, healthier and more vibrant communities in the future. </a:t>
            </a:r>
          </a:p>
          <a:p>
            <a:pPr marL="342900" indent="-342900">
              <a:buFont typeface="Arial" panose="020B0604020202020204" pitchFamily="34" charset="0"/>
              <a:buChar char="•"/>
            </a:pPr>
            <a:r>
              <a:rPr lang="en-US" sz="2000" dirty="0"/>
              <a:t>Will Canadians and our leaders make the necessary choices to move toward a new, better normal? </a:t>
            </a:r>
          </a:p>
        </p:txBody>
      </p:sp>
      <p:pic>
        <p:nvPicPr>
          <p:cNvPr id="7" name="Picture 6">
            <a:extLst>
              <a:ext uri="{FF2B5EF4-FFF2-40B4-BE49-F238E27FC236}">
                <a16:creationId xmlns:a16="http://schemas.microsoft.com/office/drawing/2014/main" id="{F013042E-643E-1A45-9AF6-E7A4E83FDB74}"/>
              </a:ext>
            </a:extLst>
          </p:cNvPr>
          <p:cNvPicPr>
            <a:picLocks noChangeAspect="1"/>
          </p:cNvPicPr>
          <p:nvPr/>
        </p:nvPicPr>
        <p:blipFill>
          <a:blip r:embed="rId2"/>
          <a:srcRect/>
          <a:stretch/>
        </p:blipFill>
        <p:spPr>
          <a:xfrm>
            <a:off x="10185857" y="6081710"/>
            <a:ext cx="1642351" cy="526673"/>
          </a:xfrm>
          <a:prstGeom prst="rect">
            <a:avLst/>
          </a:prstGeom>
        </p:spPr>
      </p:pic>
    </p:spTree>
    <p:extLst>
      <p:ext uri="{BB962C8B-B14F-4D97-AF65-F5344CB8AC3E}">
        <p14:creationId xmlns:p14="http://schemas.microsoft.com/office/powerpoint/2010/main" val="63137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949D8-7380-134D-8541-AB25B25065B3}"/>
              </a:ext>
            </a:extLst>
          </p:cNvPr>
          <p:cNvSpPr>
            <a:spLocks noGrp="1"/>
          </p:cNvSpPr>
          <p:nvPr>
            <p:ph type="ctrTitle"/>
          </p:nvPr>
        </p:nvSpPr>
        <p:spPr>
          <a:xfrm>
            <a:off x="80210" y="2154991"/>
            <a:ext cx="8798421" cy="2015959"/>
          </a:xfrm>
        </p:spPr>
        <p:txBody>
          <a:bodyPr>
            <a:normAutofit fontScale="90000"/>
          </a:bodyPr>
          <a:lstStyle/>
          <a:p>
            <a:r>
              <a:rPr kumimoji="0" lang="en-US" sz="6800" b="0" i="0" u="none" strike="noStrike" kern="1200" cap="none" spc="0" normalizeH="0" baseline="0" noProof="0" dirty="0">
                <a:ln>
                  <a:noFill/>
                </a:ln>
                <a:solidFill>
                  <a:prstClr val="white"/>
                </a:solidFill>
                <a:effectLst>
                  <a:outerShdw blurRad="371475" dist="38100" dir="2700000" algn="tl" rotWithShape="0">
                    <a:srgbClr val="000000">
                      <a:alpha val="3000"/>
                    </a:srgbClr>
                  </a:outerShdw>
                </a:effectLst>
                <a:uLnTx/>
                <a:uFillTx/>
                <a:latin typeface="Cooper Black" panose="0208090404030B020404" pitchFamily="18" charset="77"/>
                <a:ea typeface="+mj-ea"/>
                <a:cs typeface="+mj-cs"/>
              </a:rPr>
              <a:t>Indicators &amp; Grades</a:t>
            </a:r>
            <a:br>
              <a:rPr kumimoji="0" lang="en-US" sz="6800" b="0" i="0" u="none" strike="noStrike" kern="1200" cap="none" spc="0" normalizeH="0" baseline="0" noProof="0" dirty="0">
                <a:ln>
                  <a:noFill/>
                </a:ln>
                <a:solidFill>
                  <a:prstClr val="white"/>
                </a:solidFill>
                <a:effectLst>
                  <a:outerShdw blurRad="371475" dist="38100" dir="2700000" algn="tl" rotWithShape="0">
                    <a:srgbClr val="000000">
                      <a:alpha val="3000"/>
                    </a:srgbClr>
                  </a:outerShdw>
                </a:effectLst>
                <a:uLnTx/>
                <a:uFillTx/>
                <a:latin typeface="Cooper Black" panose="0208090404030B020404" pitchFamily="18" charset="77"/>
                <a:ea typeface="+mj-ea"/>
                <a:cs typeface="+mj-cs"/>
              </a:rPr>
            </a:br>
            <a:endParaRPr lang="en-US" dirty="0"/>
          </a:p>
        </p:txBody>
      </p:sp>
    </p:spTree>
    <p:extLst>
      <p:ext uri="{BB962C8B-B14F-4D97-AF65-F5344CB8AC3E}">
        <p14:creationId xmlns:p14="http://schemas.microsoft.com/office/powerpoint/2010/main" val="2238761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2A245-F141-FB49-891A-BD15AFD1375E}"/>
              </a:ext>
            </a:extLst>
          </p:cNvPr>
          <p:cNvSpPr>
            <a:spLocks noGrp="1"/>
          </p:cNvSpPr>
          <p:nvPr>
            <p:ph type="ctrTitle" idx="4294967295"/>
          </p:nvPr>
        </p:nvSpPr>
        <p:spPr>
          <a:xfrm>
            <a:off x="523240" y="28575"/>
            <a:ext cx="10734675" cy="1473200"/>
          </a:xfrm>
        </p:spPr>
        <p:txBody>
          <a:bodyPr>
            <a:normAutofit/>
          </a:bodyPr>
          <a:lstStyle/>
          <a:p>
            <a:pPr algn="l"/>
            <a:r>
              <a:rPr lang="en-US" sz="6000" dirty="0">
                <a:solidFill>
                  <a:srgbClr val="50287D"/>
                </a:solidFill>
                <a:latin typeface="Cooper Black" panose="0208090404030B020404" pitchFamily="18" charset="0"/>
              </a:rPr>
              <a:t>Methodology</a:t>
            </a:r>
          </a:p>
        </p:txBody>
      </p:sp>
      <p:sp>
        <p:nvSpPr>
          <p:cNvPr id="7" name="Content Placeholder 17">
            <a:extLst>
              <a:ext uri="{FF2B5EF4-FFF2-40B4-BE49-F238E27FC236}">
                <a16:creationId xmlns:a16="http://schemas.microsoft.com/office/drawing/2014/main" id="{09E654B0-8496-4326-8D16-E5E6F28DB7C5}"/>
              </a:ext>
            </a:extLst>
          </p:cNvPr>
          <p:cNvSpPr txBox="1">
            <a:spLocks/>
          </p:cNvSpPr>
          <p:nvPr/>
        </p:nvSpPr>
        <p:spPr>
          <a:xfrm>
            <a:off x="523240" y="1496422"/>
            <a:ext cx="10947400" cy="35451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000" dirty="0"/>
              <a:t>The </a:t>
            </a:r>
            <a:r>
              <a:rPr lang="en-US" sz="2000" dirty="0" err="1"/>
              <a:t>ParticipACTION</a:t>
            </a:r>
            <a:r>
              <a:rPr lang="en-US" sz="2000" dirty="0"/>
              <a:t> Report Card synthesizes data from multiple data sources and the research literature. </a:t>
            </a:r>
          </a:p>
          <a:p>
            <a:pPr>
              <a:spcBef>
                <a:spcPts val="600"/>
              </a:spcBef>
            </a:pPr>
            <a:r>
              <a:rPr lang="en-US" sz="2000" dirty="0"/>
              <a:t>Grade assignments are determined based on examination of the current data and literature for each indicator against a benchmark or optimal scenario.</a:t>
            </a:r>
          </a:p>
          <a:p>
            <a:pPr>
              <a:spcBef>
                <a:spcPts val="600"/>
              </a:spcBef>
            </a:pPr>
            <a:r>
              <a:rPr lang="en-CA" sz="2000" dirty="0"/>
              <a:t>Data on national-level disparities were considered only for certain indicators, where available.</a:t>
            </a:r>
            <a:endParaRPr lang="en-US" sz="2000" dirty="0"/>
          </a:p>
        </p:txBody>
      </p:sp>
      <p:graphicFrame>
        <p:nvGraphicFramePr>
          <p:cNvPr id="9" name="Table 8">
            <a:extLst>
              <a:ext uri="{FF2B5EF4-FFF2-40B4-BE49-F238E27FC236}">
                <a16:creationId xmlns:a16="http://schemas.microsoft.com/office/drawing/2014/main" id="{82C15EAC-3956-4EE3-9883-07EEE867CFA4}"/>
              </a:ext>
            </a:extLst>
          </p:cNvPr>
          <p:cNvGraphicFramePr>
            <a:graphicFrameLocks noGrp="1"/>
          </p:cNvGraphicFramePr>
          <p:nvPr>
            <p:extLst>
              <p:ext uri="{D42A27DB-BD31-4B8C-83A1-F6EECF244321}">
                <p14:modId xmlns:p14="http://schemas.microsoft.com/office/powerpoint/2010/main" val="3898250442"/>
              </p:ext>
            </p:extLst>
          </p:nvPr>
        </p:nvGraphicFramePr>
        <p:xfrm>
          <a:off x="2034095" y="3525652"/>
          <a:ext cx="8842452" cy="2503098"/>
        </p:xfrm>
        <a:graphic>
          <a:graphicData uri="http://schemas.openxmlformats.org/drawingml/2006/table">
            <a:tbl>
              <a:tblPr firstRow="1" bandRow="1">
                <a:tableStyleId>{5C22544A-7EE6-4342-B048-85BDC9FD1C3A}</a:tableStyleId>
              </a:tblPr>
              <a:tblGrid>
                <a:gridCol w="1405060">
                  <a:extLst>
                    <a:ext uri="{9D8B030D-6E8A-4147-A177-3AD203B41FA5}">
                      <a16:colId xmlns:a16="http://schemas.microsoft.com/office/drawing/2014/main" val="2222191330"/>
                    </a:ext>
                  </a:extLst>
                </a:gridCol>
                <a:gridCol w="1317081">
                  <a:extLst>
                    <a:ext uri="{9D8B030D-6E8A-4147-A177-3AD203B41FA5}">
                      <a16:colId xmlns:a16="http://schemas.microsoft.com/office/drawing/2014/main" val="1804815648"/>
                    </a:ext>
                  </a:extLst>
                </a:gridCol>
                <a:gridCol w="1361072">
                  <a:extLst>
                    <a:ext uri="{9D8B030D-6E8A-4147-A177-3AD203B41FA5}">
                      <a16:colId xmlns:a16="http://schemas.microsoft.com/office/drawing/2014/main" val="1447753729"/>
                    </a:ext>
                  </a:extLst>
                </a:gridCol>
                <a:gridCol w="1361072">
                  <a:extLst>
                    <a:ext uri="{9D8B030D-6E8A-4147-A177-3AD203B41FA5}">
                      <a16:colId xmlns:a16="http://schemas.microsoft.com/office/drawing/2014/main" val="3256175651"/>
                    </a:ext>
                  </a:extLst>
                </a:gridCol>
                <a:gridCol w="1361072">
                  <a:extLst>
                    <a:ext uri="{9D8B030D-6E8A-4147-A177-3AD203B41FA5}">
                      <a16:colId xmlns:a16="http://schemas.microsoft.com/office/drawing/2014/main" val="933892846"/>
                    </a:ext>
                  </a:extLst>
                </a:gridCol>
                <a:gridCol w="2037095">
                  <a:extLst>
                    <a:ext uri="{9D8B030D-6E8A-4147-A177-3AD203B41FA5}">
                      <a16:colId xmlns:a16="http://schemas.microsoft.com/office/drawing/2014/main" val="3138934297"/>
                    </a:ext>
                  </a:extLst>
                </a:gridCol>
              </a:tblGrid>
              <a:tr h="623437">
                <a:tc>
                  <a:txBody>
                    <a:bodyPr/>
                    <a:lstStyle/>
                    <a:p>
                      <a:pPr algn="ctr">
                        <a:spcAft>
                          <a:spcPts val="0"/>
                        </a:spcAft>
                      </a:pPr>
                      <a:r>
                        <a:rPr lang="en-US" sz="16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A</a:t>
                      </a:r>
                    </a:p>
                  </a:txBody>
                  <a:tcPr marL="68580" marR="68580" marT="0" marB="0" anchor="ctr">
                    <a:noFill/>
                  </a:tcPr>
                </a:tc>
                <a:tc>
                  <a:txBody>
                    <a:bodyPr/>
                    <a:lstStyle/>
                    <a:p>
                      <a:pPr algn="ctr">
                        <a:spcAft>
                          <a:spcPts val="0"/>
                        </a:spcAft>
                      </a:pPr>
                      <a:r>
                        <a:rPr lang="en-US" sz="16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B</a:t>
                      </a:r>
                    </a:p>
                  </a:txBody>
                  <a:tcPr marL="68580" marR="68580" marT="0" marB="0" anchor="ctr">
                    <a:noFill/>
                  </a:tcPr>
                </a:tc>
                <a:tc>
                  <a:txBody>
                    <a:bodyPr/>
                    <a:lstStyle/>
                    <a:p>
                      <a:pPr algn="ctr">
                        <a:spcAft>
                          <a:spcPts val="0"/>
                        </a:spcAft>
                      </a:pPr>
                      <a:r>
                        <a:rPr lang="en-US" sz="16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C</a:t>
                      </a:r>
                    </a:p>
                  </a:txBody>
                  <a:tcPr marL="68580" marR="68580" marT="0" marB="0" anchor="ctr">
                    <a:noFill/>
                  </a:tcPr>
                </a:tc>
                <a:tc>
                  <a:txBody>
                    <a:bodyPr/>
                    <a:lstStyle/>
                    <a:p>
                      <a:pPr algn="ctr">
                        <a:spcAft>
                          <a:spcPts val="0"/>
                        </a:spcAft>
                      </a:pPr>
                      <a:r>
                        <a:rPr lang="en-US" sz="16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D</a:t>
                      </a:r>
                    </a:p>
                  </a:txBody>
                  <a:tcPr marL="68580" marR="68580" marT="0" marB="0" anchor="ctr">
                    <a:noFill/>
                  </a:tcPr>
                </a:tc>
                <a:tc>
                  <a:txBody>
                    <a:bodyPr/>
                    <a:lstStyle/>
                    <a:p>
                      <a:pPr algn="ctr">
                        <a:spcAft>
                          <a:spcPts val="0"/>
                        </a:spcAft>
                      </a:pPr>
                      <a:r>
                        <a:rPr lang="en-US" sz="16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F</a:t>
                      </a:r>
                    </a:p>
                  </a:txBody>
                  <a:tcPr marL="68580" marR="68580" marT="0" marB="0" anchor="ctr">
                    <a:noFill/>
                  </a:tcPr>
                </a:tc>
                <a:tc>
                  <a:txBody>
                    <a:bodyPr/>
                    <a:lstStyle/>
                    <a:p>
                      <a:pPr algn="ctr">
                        <a:spcAft>
                          <a:spcPts val="0"/>
                        </a:spcAft>
                      </a:pPr>
                      <a:r>
                        <a:rPr lang="en-US" sz="16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Inc</a:t>
                      </a:r>
                    </a:p>
                  </a:txBody>
                  <a:tcPr marL="68580" marR="68580" marT="0" marB="0" anchor="ctr">
                    <a:noFill/>
                  </a:tcPr>
                </a:tc>
                <a:extLst>
                  <a:ext uri="{0D108BD9-81ED-4DB2-BD59-A6C34878D82A}">
                    <a16:rowId xmlns:a16="http://schemas.microsoft.com/office/drawing/2014/main" val="2827483947"/>
                  </a:ext>
                </a:extLst>
              </a:tr>
              <a:tr h="623437">
                <a:tc>
                  <a:txBody>
                    <a:bodyPr/>
                    <a:lstStyle/>
                    <a:p>
                      <a:pPr>
                        <a:spcAft>
                          <a:spcPts val="0"/>
                        </a:spcAft>
                      </a:pPr>
                      <a:r>
                        <a:rPr lang="en-US" sz="1600">
                          <a:solidFill>
                            <a:schemeClr val="tx1"/>
                          </a:solidFill>
                          <a:effectLst/>
                          <a:latin typeface="Open Sans" panose="020B0306030504020204" pitchFamily="34" charset="0"/>
                          <a:ea typeface="Open Sans" panose="020B0306030504020204" pitchFamily="34" charset="0"/>
                          <a:cs typeface="Open Sans" panose="020B0306030504020204" pitchFamily="34" charset="0"/>
                        </a:rPr>
                        <a:t>A+   94-100%</a:t>
                      </a:r>
                    </a:p>
                  </a:txBody>
                  <a:tcPr marL="68580" marR="68580" marT="0" marB="0" anchor="ctr">
                    <a:noFill/>
                  </a:tcPr>
                </a:tc>
                <a:tc>
                  <a:txBody>
                    <a:bodyPr/>
                    <a:lstStyle/>
                    <a:p>
                      <a:pPr>
                        <a:spcAft>
                          <a:spcPts val="0"/>
                        </a:spcAft>
                      </a:pPr>
                      <a:r>
                        <a:rPr lang="en-US" sz="16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B+   74-79%</a:t>
                      </a:r>
                    </a:p>
                  </a:txBody>
                  <a:tcPr marL="68580" marR="68580" marT="0" marB="0" anchor="ctr">
                    <a:noFill/>
                  </a:tcPr>
                </a:tc>
                <a:tc>
                  <a:txBody>
                    <a:bodyPr/>
                    <a:lstStyle/>
                    <a:p>
                      <a:pPr>
                        <a:spcAft>
                          <a:spcPts val="0"/>
                        </a:spcAft>
                      </a:pPr>
                      <a:r>
                        <a:rPr lang="en-US" sz="16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C+   54-59%</a:t>
                      </a:r>
                    </a:p>
                  </a:txBody>
                  <a:tcPr marL="68580" marR="68580" marT="0" marB="0" anchor="ctr">
                    <a:noFill/>
                  </a:tcPr>
                </a:tc>
                <a:tc>
                  <a:txBody>
                    <a:bodyPr/>
                    <a:lstStyle/>
                    <a:p>
                      <a:pPr>
                        <a:spcAft>
                          <a:spcPts val="0"/>
                        </a:spcAft>
                      </a:pPr>
                      <a:r>
                        <a:rPr lang="en-US" sz="16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D+   34-39%</a:t>
                      </a:r>
                    </a:p>
                  </a:txBody>
                  <a:tcPr marL="68580" marR="68580" marT="0" marB="0" anchor="ctr">
                    <a:noFill/>
                  </a:tcPr>
                </a:tc>
                <a:tc>
                  <a:txBody>
                    <a:bodyPr/>
                    <a:lstStyle/>
                    <a:p>
                      <a:endParaRPr lang="en-US" sz="16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txBody>
                  <a:tcPr marL="68580" marR="68580" marT="0" marB="0" anchor="ctr">
                    <a:noFill/>
                  </a:tcPr>
                </a:tc>
                <a:tc rowSpan="3">
                  <a:txBody>
                    <a:bodyPr/>
                    <a:lstStyle/>
                    <a:p>
                      <a:r>
                        <a:rPr lang="en-US" sz="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A grade of INC indicates that there was insufficient data (or data of poor quality) to assign a letter grade.</a:t>
                      </a:r>
                    </a:p>
                  </a:txBody>
                  <a:tcPr marL="68580" marR="68580" marT="0" marB="0" anchor="ctr">
                    <a:noFill/>
                  </a:tcPr>
                </a:tc>
                <a:extLst>
                  <a:ext uri="{0D108BD9-81ED-4DB2-BD59-A6C34878D82A}">
                    <a16:rowId xmlns:a16="http://schemas.microsoft.com/office/drawing/2014/main" val="4262455885"/>
                  </a:ext>
                </a:extLst>
              </a:tr>
              <a:tr h="623437">
                <a:tc>
                  <a:txBody>
                    <a:bodyPr/>
                    <a:lstStyle/>
                    <a:p>
                      <a:pPr>
                        <a:spcAft>
                          <a:spcPts val="0"/>
                        </a:spcAft>
                      </a:pPr>
                      <a:r>
                        <a:rPr lang="en-US" sz="16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A   87-93%</a:t>
                      </a:r>
                    </a:p>
                  </a:txBody>
                  <a:tcPr marL="68580" marR="68580" marT="0" marB="0" anchor="ctr">
                    <a:noFill/>
                  </a:tcPr>
                </a:tc>
                <a:tc>
                  <a:txBody>
                    <a:bodyPr/>
                    <a:lstStyle/>
                    <a:p>
                      <a:pPr>
                        <a:spcAft>
                          <a:spcPts val="0"/>
                        </a:spcAft>
                      </a:pPr>
                      <a:r>
                        <a:rPr lang="en-US" sz="16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B   67-73%</a:t>
                      </a:r>
                    </a:p>
                  </a:txBody>
                  <a:tcPr marL="68580" marR="68580" marT="0" marB="0" anchor="ctr">
                    <a:noFill/>
                  </a:tcPr>
                </a:tc>
                <a:tc>
                  <a:txBody>
                    <a:bodyPr/>
                    <a:lstStyle/>
                    <a:p>
                      <a:pPr>
                        <a:spcAft>
                          <a:spcPts val="0"/>
                        </a:spcAft>
                      </a:pPr>
                      <a:r>
                        <a:rPr lang="en-US" sz="1600">
                          <a:solidFill>
                            <a:schemeClr val="tx1"/>
                          </a:solidFill>
                          <a:effectLst/>
                          <a:latin typeface="Open Sans" panose="020B0306030504020204" pitchFamily="34" charset="0"/>
                          <a:ea typeface="Open Sans" panose="020B0306030504020204" pitchFamily="34" charset="0"/>
                          <a:cs typeface="Open Sans" panose="020B0306030504020204" pitchFamily="34" charset="0"/>
                        </a:rPr>
                        <a:t>C   47-53%</a:t>
                      </a:r>
                    </a:p>
                  </a:txBody>
                  <a:tcPr marL="68580" marR="68580" marT="0" marB="0" anchor="ctr">
                    <a:noFill/>
                  </a:tcPr>
                </a:tc>
                <a:tc>
                  <a:txBody>
                    <a:bodyPr/>
                    <a:lstStyle/>
                    <a:p>
                      <a:pPr>
                        <a:spcAft>
                          <a:spcPts val="0"/>
                        </a:spcAft>
                      </a:pPr>
                      <a:r>
                        <a:rPr lang="en-US" sz="16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D   27-33%</a:t>
                      </a:r>
                    </a:p>
                  </a:txBody>
                  <a:tcPr marL="68580" marR="68580" marT="0" marB="0" anchor="ctr">
                    <a:noFill/>
                  </a:tcPr>
                </a:tc>
                <a:tc>
                  <a:txBody>
                    <a:bodyPr/>
                    <a:lstStyle/>
                    <a:p>
                      <a:pPr>
                        <a:spcAft>
                          <a:spcPts val="0"/>
                        </a:spcAft>
                      </a:pPr>
                      <a:r>
                        <a:rPr lang="en-US" sz="16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F   0-19%</a:t>
                      </a:r>
                    </a:p>
                  </a:txBody>
                  <a:tcPr marL="68580" marR="68580" marT="0" marB="0" anchor="ctr">
                    <a:noFill/>
                  </a:tcPr>
                </a:tc>
                <a:tc vMerge="1">
                  <a:txBody>
                    <a:bodyPr/>
                    <a:lstStyle/>
                    <a:p>
                      <a:pPr>
                        <a:spcAft>
                          <a:spcPts val="0"/>
                        </a:spcAft>
                      </a:pPr>
                      <a:endParaRPr lang="en-US" sz="16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txBody>
                  <a:tcPr marL="68580" marR="68580" marT="0" marB="0" anchor="ctr">
                    <a:noFill/>
                  </a:tcPr>
                </a:tc>
                <a:extLst>
                  <a:ext uri="{0D108BD9-81ED-4DB2-BD59-A6C34878D82A}">
                    <a16:rowId xmlns:a16="http://schemas.microsoft.com/office/drawing/2014/main" val="891658611"/>
                  </a:ext>
                </a:extLst>
              </a:tr>
              <a:tr h="632787">
                <a:tc>
                  <a:txBody>
                    <a:bodyPr/>
                    <a:lstStyle/>
                    <a:p>
                      <a:pPr>
                        <a:spcAft>
                          <a:spcPts val="0"/>
                        </a:spcAft>
                      </a:pPr>
                      <a:r>
                        <a:rPr lang="en-US" sz="16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A-   80-86%</a:t>
                      </a:r>
                    </a:p>
                  </a:txBody>
                  <a:tcPr marL="68580" marR="68580" marT="0" marB="0" anchor="ctr">
                    <a:noFill/>
                  </a:tcPr>
                </a:tc>
                <a:tc>
                  <a:txBody>
                    <a:bodyPr/>
                    <a:lstStyle/>
                    <a:p>
                      <a:pPr>
                        <a:spcAft>
                          <a:spcPts val="0"/>
                        </a:spcAft>
                      </a:pPr>
                      <a:r>
                        <a:rPr lang="en-US" sz="16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B-   60-66%</a:t>
                      </a:r>
                    </a:p>
                  </a:txBody>
                  <a:tcPr marL="68580" marR="68580" marT="0" marB="0" anchor="ctr">
                    <a:noFill/>
                  </a:tcPr>
                </a:tc>
                <a:tc>
                  <a:txBody>
                    <a:bodyPr/>
                    <a:lstStyle/>
                    <a:p>
                      <a:pPr>
                        <a:spcAft>
                          <a:spcPts val="0"/>
                        </a:spcAft>
                      </a:pPr>
                      <a:r>
                        <a:rPr lang="en-US" sz="1600">
                          <a:solidFill>
                            <a:schemeClr val="tx1"/>
                          </a:solidFill>
                          <a:effectLst/>
                          <a:latin typeface="Open Sans" panose="020B0306030504020204" pitchFamily="34" charset="0"/>
                          <a:ea typeface="Open Sans" panose="020B0306030504020204" pitchFamily="34" charset="0"/>
                          <a:cs typeface="Open Sans" panose="020B0306030504020204" pitchFamily="34" charset="0"/>
                        </a:rPr>
                        <a:t>C-   40-46%</a:t>
                      </a:r>
                    </a:p>
                  </a:txBody>
                  <a:tcPr marL="68580" marR="68580" marT="0" marB="0" anchor="ctr">
                    <a:noFill/>
                  </a:tcPr>
                </a:tc>
                <a:tc>
                  <a:txBody>
                    <a:bodyPr/>
                    <a:lstStyle/>
                    <a:p>
                      <a:pPr>
                        <a:spcAft>
                          <a:spcPts val="0"/>
                        </a:spcAft>
                      </a:pPr>
                      <a:r>
                        <a:rPr lang="en-US" sz="1600">
                          <a:solidFill>
                            <a:schemeClr val="tx1"/>
                          </a:solidFill>
                          <a:effectLst/>
                          <a:latin typeface="Open Sans" panose="020B0306030504020204" pitchFamily="34" charset="0"/>
                          <a:ea typeface="Open Sans" panose="020B0306030504020204" pitchFamily="34" charset="0"/>
                          <a:cs typeface="Open Sans" panose="020B0306030504020204" pitchFamily="34" charset="0"/>
                        </a:rPr>
                        <a:t>D-   20-26%</a:t>
                      </a:r>
                    </a:p>
                  </a:txBody>
                  <a:tcPr marL="68580" marR="68580" marT="0" marB="0" anchor="ctr">
                    <a:noFill/>
                  </a:tcPr>
                </a:tc>
                <a:tc>
                  <a:txBody>
                    <a:bodyPr/>
                    <a:lstStyle/>
                    <a:p>
                      <a:endParaRPr lang="en-US" sz="16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txBody>
                  <a:tcPr marL="68580" marR="68580" marT="0" marB="0" anchor="ctr">
                    <a:noFill/>
                  </a:tcPr>
                </a:tc>
                <a:tc vMerge="1">
                  <a:txBody>
                    <a:bodyPr/>
                    <a:lstStyle/>
                    <a:p>
                      <a:endParaRPr lang="en-US" sz="16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txBody>
                  <a:tcPr marL="68580" marR="68580" marT="0" marB="0" anchor="ctr">
                    <a:noFill/>
                  </a:tcPr>
                </a:tc>
                <a:extLst>
                  <a:ext uri="{0D108BD9-81ED-4DB2-BD59-A6C34878D82A}">
                    <a16:rowId xmlns:a16="http://schemas.microsoft.com/office/drawing/2014/main" val="412025524"/>
                  </a:ext>
                </a:extLst>
              </a:tr>
            </a:tbl>
          </a:graphicData>
        </a:graphic>
      </p:graphicFrame>
    </p:spTree>
    <p:extLst>
      <p:ext uri="{BB962C8B-B14F-4D97-AF65-F5344CB8AC3E}">
        <p14:creationId xmlns:p14="http://schemas.microsoft.com/office/powerpoint/2010/main" val="1196037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2A245-F141-FB49-891A-BD15AFD1375E}"/>
              </a:ext>
            </a:extLst>
          </p:cNvPr>
          <p:cNvSpPr>
            <a:spLocks noGrp="1"/>
          </p:cNvSpPr>
          <p:nvPr>
            <p:ph type="ctrTitle" idx="4294967295"/>
          </p:nvPr>
        </p:nvSpPr>
        <p:spPr>
          <a:xfrm>
            <a:off x="433134" y="-4081"/>
            <a:ext cx="10734675" cy="1473200"/>
          </a:xfrm>
        </p:spPr>
        <p:txBody>
          <a:bodyPr>
            <a:normAutofit/>
          </a:bodyPr>
          <a:lstStyle/>
          <a:p>
            <a:pPr algn="l"/>
            <a:r>
              <a:rPr lang="en-US" sz="6000" dirty="0">
                <a:solidFill>
                  <a:srgbClr val="50287D"/>
                </a:solidFill>
                <a:latin typeface="Cooper Black" panose="0208090404030B020404" pitchFamily="18" charset="0"/>
              </a:rPr>
              <a:t>Indicators</a:t>
            </a:r>
          </a:p>
        </p:txBody>
      </p:sp>
      <p:sp>
        <p:nvSpPr>
          <p:cNvPr id="5" name="Content Placeholder 17">
            <a:extLst>
              <a:ext uri="{FF2B5EF4-FFF2-40B4-BE49-F238E27FC236}">
                <a16:creationId xmlns:a16="http://schemas.microsoft.com/office/drawing/2014/main" id="{B6F7BAD0-9C1A-4A0C-AC4F-BE48486FACC2}"/>
              </a:ext>
            </a:extLst>
          </p:cNvPr>
          <p:cNvSpPr txBox="1">
            <a:spLocks/>
          </p:cNvSpPr>
          <p:nvPr/>
        </p:nvSpPr>
        <p:spPr>
          <a:xfrm>
            <a:off x="433134" y="1061600"/>
            <a:ext cx="11983452" cy="4978668"/>
          </a:xfrm>
          <a:prstGeom prst="rect">
            <a:avLst/>
          </a:prstGeom>
        </p:spPr>
        <p:txBody>
          <a:bodyPr numCol="2">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b="1" dirty="0"/>
              <a:t>Daily Behaviours</a:t>
            </a:r>
          </a:p>
          <a:p>
            <a:pPr lvl="1"/>
            <a:r>
              <a:rPr lang="en-CA" dirty="0"/>
              <a:t>Total Daily Steps</a:t>
            </a:r>
          </a:p>
          <a:p>
            <a:pPr lvl="1"/>
            <a:r>
              <a:rPr lang="en-CA" dirty="0"/>
              <a:t>Light Physical Activity</a:t>
            </a:r>
          </a:p>
          <a:p>
            <a:pPr lvl="1"/>
            <a:r>
              <a:rPr lang="en-CA" dirty="0"/>
              <a:t>Moderate-to-Vigorous Physical Activity</a:t>
            </a:r>
          </a:p>
          <a:p>
            <a:pPr lvl="1"/>
            <a:r>
              <a:rPr lang="en-CA" dirty="0"/>
              <a:t>Muscle Strengthening Activities</a:t>
            </a:r>
          </a:p>
          <a:p>
            <a:pPr lvl="1"/>
            <a:r>
              <a:rPr lang="en-CA" dirty="0"/>
              <a:t>Balance Activities</a:t>
            </a:r>
          </a:p>
          <a:p>
            <a:pPr lvl="1"/>
            <a:r>
              <a:rPr lang="en-CA" dirty="0"/>
              <a:t>Active Transportation</a:t>
            </a:r>
          </a:p>
          <a:p>
            <a:pPr lvl="1"/>
            <a:r>
              <a:rPr lang="en-CA" dirty="0"/>
              <a:t>Sport Participation</a:t>
            </a:r>
          </a:p>
          <a:p>
            <a:pPr lvl="1"/>
            <a:r>
              <a:rPr lang="en-CA" dirty="0"/>
              <a:t>Sleep</a:t>
            </a:r>
          </a:p>
          <a:p>
            <a:pPr lvl="1"/>
            <a:r>
              <a:rPr lang="en-CA" dirty="0"/>
              <a:t>Sedentary Behaviours</a:t>
            </a:r>
          </a:p>
          <a:p>
            <a:pPr lvl="1"/>
            <a:r>
              <a:rPr lang="en-CA" dirty="0"/>
              <a:t>24-hour Movement Behaviours</a:t>
            </a:r>
          </a:p>
          <a:p>
            <a:pPr lvl="1"/>
            <a:endParaRPr lang="en-CA" dirty="0"/>
          </a:p>
          <a:p>
            <a:pPr lvl="1"/>
            <a:endParaRPr lang="en-CA" dirty="0"/>
          </a:p>
          <a:p>
            <a:pPr marL="457200" lvl="1" indent="0">
              <a:buNone/>
            </a:pPr>
            <a:endParaRPr lang="en-CA" dirty="0"/>
          </a:p>
          <a:p>
            <a:r>
              <a:rPr lang="en-CA" sz="2400" b="1" dirty="0"/>
              <a:t>Individual Characteristics</a:t>
            </a:r>
            <a:endParaRPr lang="en-CA" dirty="0"/>
          </a:p>
          <a:p>
            <a:pPr lvl="1"/>
            <a:r>
              <a:rPr lang="en-CA" dirty="0"/>
              <a:t>Capability</a:t>
            </a:r>
          </a:p>
          <a:p>
            <a:pPr lvl="1"/>
            <a:r>
              <a:rPr lang="en-CA" dirty="0"/>
              <a:t>Motivation</a:t>
            </a:r>
          </a:p>
          <a:p>
            <a:pPr lvl="1"/>
            <a:r>
              <a:rPr lang="en-CA" dirty="0"/>
              <a:t>Perceived Opportunity</a:t>
            </a:r>
          </a:p>
          <a:p>
            <a:pPr marL="457200" lvl="1" indent="0">
              <a:buFont typeface="Arial" panose="020B0604020202020204" pitchFamily="34" charset="0"/>
              <a:buNone/>
            </a:pPr>
            <a:endParaRPr lang="en-CA" dirty="0"/>
          </a:p>
          <a:p>
            <a:r>
              <a:rPr lang="en-CA" sz="2400" b="1" dirty="0"/>
              <a:t>Spaces, Places &amp; Cultural Norms</a:t>
            </a:r>
          </a:p>
          <a:p>
            <a:pPr lvl="1"/>
            <a:r>
              <a:rPr lang="en-CA" dirty="0"/>
              <a:t>Facilities and Infrastructure</a:t>
            </a:r>
          </a:p>
          <a:p>
            <a:pPr lvl="1"/>
            <a:r>
              <a:rPr lang="en-CA" dirty="0"/>
              <a:t>Programming</a:t>
            </a:r>
          </a:p>
          <a:p>
            <a:pPr lvl="1"/>
            <a:r>
              <a:rPr lang="en-CA" dirty="0"/>
              <a:t>Social Environment</a:t>
            </a:r>
          </a:p>
          <a:p>
            <a:pPr lvl="1"/>
            <a:r>
              <a:rPr lang="en-CA" dirty="0"/>
              <a:t>Policies and Leadership</a:t>
            </a:r>
          </a:p>
          <a:p>
            <a:pPr lvl="1"/>
            <a:r>
              <a:rPr lang="en-CA" dirty="0"/>
              <a:t>Workplace</a:t>
            </a:r>
          </a:p>
          <a:p>
            <a:pPr marL="457200" lvl="1" indent="0">
              <a:buFont typeface="Arial" panose="020B0604020202020204" pitchFamily="34" charset="0"/>
              <a:buNone/>
            </a:pPr>
            <a:endParaRPr lang="en-CA" dirty="0"/>
          </a:p>
          <a:p>
            <a:r>
              <a:rPr lang="en-CA" sz="2400" b="1" dirty="0"/>
              <a:t>Strategies &amp; Investments</a:t>
            </a:r>
          </a:p>
          <a:p>
            <a:pPr lvl="1"/>
            <a:r>
              <a:rPr lang="en-CA" dirty="0"/>
              <a:t>Government </a:t>
            </a:r>
            <a:endParaRPr lang="en-US" dirty="0"/>
          </a:p>
        </p:txBody>
      </p:sp>
    </p:spTree>
    <p:extLst>
      <p:ext uri="{BB962C8B-B14F-4D97-AF65-F5344CB8AC3E}">
        <p14:creationId xmlns:p14="http://schemas.microsoft.com/office/powerpoint/2010/main" val="4269275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52E28C3-B6A4-9D4E-B5B2-F869DD32A1F5}"/>
              </a:ext>
            </a:extLst>
          </p:cNvPr>
          <p:cNvSpPr>
            <a:spLocks noGrp="1"/>
          </p:cNvSpPr>
          <p:nvPr>
            <p:ph type="body" sz="quarter" idx="16"/>
          </p:nvPr>
        </p:nvSpPr>
        <p:spPr>
          <a:xfrm>
            <a:off x="537901" y="489649"/>
            <a:ext cx="5574145" cy="1311128"/>
          </a:xfrm>
        </p:spPr>
        <p:txBody>
          <a:bodyPr/>
          <a:lstStyle/>
          <a:p>
            <a:r>
              <a:rPr lang="en-US" sz="4400" dirty="0"/>
              <a:t>Total Daily Steps Grade</a:t>
            </a:r>
          </a:p>
        </p:txBody>
      </p:sp>
      <p:sp>
        <p:nvSpPr>
          <p:cNvPr id="10" name="Text Placeholder 9">
            <a:extLst>
              <a:ext uri="{FF2B5EF4-FFF2-40B4-BE49-F238E27FC236}">
                <a16:creationId xmlns:a16="http://schemas.microsoft.com/office/drawing/2014/main" id="{6D94E94E-28C7-774F-976B-FFBCD5B0590B}"/>
              </a:ext>
            </a:extLst>
          </p:cNvPr>
          <p:cNvSpPr>
            <a:spLocks noGrp="1"/>
          </p:cNvSpPr>
          <p:nvPr>
            <p:ph type="body" sz="quarter" idx="14"/>
          </p:nvPr>
        </p:nvSpPr>
        <p:spPr>
          <a:xfrm>
            <a:off x="16041" y="2004035"/>
            <a:ext cx="7677234" cy="3396635"/>
          </a:xfrm>
        </p:spPr>
        <p:txBody>
          <a:bodyPr/>
          <a:lstStyle/>
          <a:p>
            <a:pPr marL="342900" indent="-342900">
              <a:buFont typeface="Arial" panose="020B0604020202020204" pitchFamily="34" charset="0"/>
              <a:buChar char="•"/>
            </a:pPr>
            <a:r>
              <a:rPr lang="en-US" sz="2000" dirty="0">
                <a:solidFill>
                  <a:schemeClr val="tx1"/>
                </a:solidFill>
              </a:rPr>
              <a:t>49% of adults 18 to 79 years living in Canada take at least 7,500 steps per day, which falls within the ‘physically active lifestyle’ category.</a:t>
            </a:r>
          </a:p>
          <a:p>
            <a:pPr marL="342900" indent="-342900">
              <a:buFont typeface="Arial" panose="020B0604020202020204" pitchFamily="34" charset="0"/>
              <a:buChar char="•"/>
            </a:pPr>
            <a:r>
              <a:rPr lang="en-US" sz="2000" dirty="0">
                <a:solidFill>
                  <a:schemeClr val="tx1"/>
                </a:solidFill>
              </a:rPr>
              <a:t>53% of men take at least 7,500 steps per day, while 46% of women do so.</a:t>
            </a:r>
          </a:p>
          <a:p>
            <a:pPr marL="342900" indent="-342900">
              <a:buFont typeface="Arial" panose="020B0604020202020204" pitchFamily="34" charset="0"/>
              <a:buChar char="•"/>
            </a:pPr>
            <a:r>
              <a:rPr lang="en-US" sz="2000" dirty="0">
                <a:solidFill>
                  <a:schemeClr val="tx1"/>
                </a:solidFill>
              </a:rPr>
              <a:t>47% of adults with one or more chronic conditions achieve ≥7,500 steps per day, while 57% of adults with no chronic conditions achieve this.</a:t>
            </a:r>
          </a:p>
        </p:txBody>
      </p:sp>
      <p:pic>
        <p:nvPicPr>
          <p:cNvPr id="15" name="Picture Placeholder 14">
            <a:extLst>
              <a:ext uri="{FF2B5EF4-FFF2-40B4-BE49-F238E27FC236}">
                <a16:creationId xmlns:a16="http://schemas.microsoft.com/office/drawing/2014/main" id="{BAE31FA3-DB6E-F844-9F38-9D5CCF4CC3E0}"/>
              </a:ext>
            </a:extLst>
          </p:cNvPr>
          <p:cNvPicPr>
            <a:picLocks noGrp="1" noChangeAspect="1"/>
          </p:cNvPicPr>
          <p:nvPr>
            <p:ph type="pic" sz="quarter" idx="10"/>
          </p:nvPr>
        </p:nvPicPr>
        <p:blipFill>
          <a:blip r:embed="rId2"/>
          <a:srcRect l="10172" r="10172"/>
          <a:stretch/>
        </p:blipFill>
        <p:spPr>
          <a:xfrm>
            <a:off x="7516813" y="0"/>
            <a:ext cx="4675187" cy="5869174"/>
          </a:xfrm>
        </p:spPr>
      </p:pic>
    </p:spTree>
    <p:extLst>
      <p:ext uri="{BB962C8B-B14F-4D97-AF65-F5344CB8AC3E}">
        <p14:creationId xmlns:p14="http://schemas.microsoft.com/office/powerpoint/2010/main" val="1420071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689226" y="-818313"/>
            <a:ext cx="11984037" cy="2586038"/>
          </a:xfrm>
        </p:spPr>
        <p:txBody>
          <a:bodyPr/>
          <a:lstStyle/>
          <a:p>
            <a:r>
              <a:rPr kumimoji="0" lang="en-US" sz="4400" b="0" i="0" u="none" strike="noStrike" kern="1200" cap="none" spc="0" normalizeH="0" baseline="0" noProof="0" dirty="0">
                <a:ln>
                  <a:noFill/>
                </a:ln>
                <a:solidFill>
                  <a:srgbClr val="50287D"/>
                </a:solidFill>
                <a:effectLst/>
                <a:uLnTx/>
                <a:uFillTx/>
                <a:latin typeface="Cooper Black" panose="0208090404030B020404" pitchFamily="18" charset="77"/>
                <a:ea typeface="+mj-ea"/>
                <a:cs typeface="+mj-cs"/>
              </a:rPr>
              <a:t>Recommendations &amp; Gaps</a:t>
            </a:r>
            <a:endParaRPr lang="en-US" sz="6000" dirty="0">
              <a:solidFill>
                <a:srgbClr val="50287D"/>
              </a:solidFill>
              <a:latin typeface="Cooper Black" panose="0208090404030B020404" pitchFamily="18" charset="0"/>
            </a:endParaRP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689226" y="850943"/>
            <a:ext cx="11358563" cy="5465763"/>
          </a:xfrm>
        </p:spPr>
        <p:txBody>
          <a:bodyPr>
            <a:normAutofit/>
          </a:bodyPr>
          <a:lstStyle/>
          <a:p>
            <a:pPr marL="0" indent="0">
              <a:buNone/>
            </a:pPr>
            <a:r>
              <a:rPr lang="en-CA" sz="2000" b="1" dirty="0"/>
              <a:t>Policy</a:t>
            </a:r>
            <a:endParaRPr lang="en-US" sz="2000" dirty="0"/>
          </a:p>
          <a:p>
            <a:r>
              <a:rPr lang="en-US" sz="2000" dirty="0"/>
              <a:t>Evidence supports that any movement throughout the day, regardless of intensity, is beneficial. Policies and health promotion campaigns should support people getting PA throughout the day in various settings.</a:t>
            </a:r>
            <a:endParaRPr lang="en-CA" sz="2000" b="1" dirty="0"/>
          </a:p>
          <a:p>
            <a:pPr marL="0" indent="0">
              <a:buNone/>
            </a:pPr>
            <a:r>
              <a:rPr lang="en-CA" sz="2000" b="1" dirty="0"/>
              <a:t>Practice</a:t>
            </a:r>
            <a:endParaRPr lang="en-US" sz="2000" dirty="0"/>
          </a:p>
          <a:p>
            <a:pPr lvl="0"/>
            <a:r>
              <a:rPr lang="en-US" sz="2000" dirty="0"/>
              <a:t>Practitioners should develop strategies and provide opportunities for community members to increase daily step counts – especially for those individuals who are not currently active. </a:t>
            </a:r>
            <a:endParaRPr lang="en-CA" sz="2000" b="1" dirty="0"/>
          </a:p>
          <a:p>
            <a:pPr marL="0" indent="0">
              <a:buNone/>
            </a:pPr>
            <a:r>
              <a:rPr lang="en-CA" sz="2000" b="1" dirty="0"/>
              <a:t>Research </a:t>
            </a:r>
            <a:endParaRPr lang="en-US" sz="2000" dirty="0"/>
          </a:p>
          <a:p>
            <a:pPr lvl="0"/>
            <a:r>
              <a:rPr lang="en-CA" sz="2000" dirty="0"/>
              <a:t>National data are needed to understand the PA levels of distinct population groups</a:t>
            </a:r>
            <a:r>
              <a:rPr lang="en-US" sz="2000" dirty="0"/>
              <a:t>.</a:t>
            </a:r>
          </a:p>
          <a:p>
            <a:pPr lvl="0"/>
            <a:r>
              <a:rPr lang="en-US" sz="2000" dirty="0"/>
              <a:t>More research is needed on the impact of different domains of PA on health (e.g., occupational vs. leisure-time PA).</a:t>
            </a:r>
          </a:p>
        </p:txBody>
      </p:sp>
      <p:pic>
        <p:nvPicPr>
          <p:cNvPr id="7" name="Picture 6">
            <a:extLst>
              <a:ext uri="{FF2B5EF4-FFF2-40B4-BE49-F238E27FC236}">
                <a16:creationId xmlns:a16="http://schemas.microsoft.com/office/drawing/2014/main" id="{F013042E-643E-1A45-9AF6-E7A4E83FDB74}"/>
              </a:ext>
            </a:extLst>
          </p:cNvPr>
          <p:cNvPicPr>
            <a:picLocks noChangeAspect="1"/>
          </p:cNvPicPr>
          <p:nvPr/>
        </p:nvPicPr>
        <p:blipFill>
          <a:blip r:embed="rId2"/>
          <a:srcRect/>
          <a:stretch/>
        </p:blipFill>
        <p:spPr>
          <a:xfrm>
            <a:off x="10185857" y="6081710"/>
            <a:ext cx="1642351" cy="526673"/>
          </a:xfrm>
          <a:prstGeom prst="rect">
            <a:avLst/>
          </a:prstGeom>
        </p:spPr>
      </p:pic>
    </p:spTree>
    <p:extLst>
      <p:ext uri="{BB962C8B-B14F-4D97-AF65-F5344CB8AC3E}">
        <p14:creationId xmlns:p14="http://schemas.microsoft.com/office/powerpoint/2010/main" val="2091419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52E28C3-B6A4-9D4E-B5B2-F869DD32A1F5}"/>
              </a:ext>
            </a:extLst>
          </p:cNvPr>
          <p:cNvSpPr>
            <a:spLocks noGrp="1"/>
          </p:cNvSpPr>
          <p:nvPr>
            <p:ph type="body" sz="quarter" idx="16"/>
          </p:nvPr>
        </p:nvSpPr>
        <p:spPr>
          <a:xfrm>
            <a:off x="361439" y="601943"/>
            <a:ext cx="6978912" cy="1311128"/>
          </a:xfrm>
        </p:spPr>
        <p:txBody>
          <a:bodyPr/>
          <a:lstStyle/>
          <a:p>
            <a:r>
              <a:rPr lang="en-US" sz="4400" dirty="0"/>
              <a:t>Light Physical Activity Grade</a:t>
            </a:r>
          </a:p>
        </p:txBody>
      </p:sp>
      <p:sp>
        <p:nvSpPr>
          <p:cNvPr id="10" name="Text Placeholder 9">
            <a:extLst>
              <a:ext uri="{FF2B5EF4-FFF2-40B4-BE49-F238E27FC236}">
                <a16:creationId xmlns:a16="http://schemas.microsoft.com/office/drawing/2014/main" id="{6D94E94E-28C7-774F-976B-FFBCD5B0590B}"/>
              </a:ext>
            </a:extLst>
          </p:cNvPr>
          <p:cNvSpPr>
            <a:spLocks noGrp="1"/>
          </p:cNvSpPr>
          <p:nvPr>
            <p:ph type="body" sz="quarter" idx="14"/>
          </p:nvPr>
        </p:nvSpPr>
        <p:spPr>
          <a:xfrm>
            <a:off x="16041" y="2004035"/>
            <a:ext cx="7677234" cy="3011915"/>
          </a:xfrm>
        </p:spPr>
        <p:txBody>
          <a:bodyPr/>
          <a:lstStyle/>
          <a:p>
            <a:pPr marL="342900" indent="-342900">
              <a:buFont typeface="Arial" panose="020B0604020202020204" pitchFamily="34" charset="0"/>
              <a:buChar char="•"/>
            </a:pPr>
            <a:r>
              <a:rPr lang="en-US" sz="2000" dirty="0">
                <a:solidFill>
                  <a:schemeClr val="tx1"/>
                </a:solidFill>
              </a:rPr>
              <a:t>56% of adults 18 to 79 years living in Canada get at least 3 hours per day of LPA.</a:t>
            </a:r>
          </a:p>
          <a:p>
            <a:pPr marL="342900" indent="-342900">
              <a:buFont typeface="Arial" panose="020B0604020202020204" pitchFamily="34" charset="0"/>
              <a:buChar char="•"/>
            </a:pPr>
            <a:r>
              <a:rPr lang="en-US" sz="2000" dirty="0">
                <a:solidFill>
                  <a:schemeClr val="tx1"/>
                </a:solidFill>
              </a:rPr>
              <a:t>58% of men and 53% of women get at least 3 hours of LPA per day.</a:t>
            </a:r>
          </a:p>
          <a:p>
            <a:pPr marL="342900" indent="-342900">
              <a:buFont typeface="Arial" panose="020B0604020202020204" pitchFamily="34" charset="0"/>
              <a:buChar char="•"/>
            </a:pPr>
            <a:r>
              <a:rPr lang="en-US" sz="2000" dirty="0">
                <a:solidFill>
                  <a:schemeClr val="tx1"/>
                </a:solidFill>
              </a:rPr>
              <a:t>52% of adults with one or more chronic condition and 68% of adults with no chronic condition report at least 3 hours of LPA per day. </a:t>
            </a:r>
          </a:p>
        </p:txBody>
      </p:sp>
      <p:pic>
        <p:nvPicPr>
          <p:cNvPr id="15" name="Picture Placeholder 14">
            <a:extLst>
              <a:ext uri="{FF2B5EF4-FFF2-40B4-BE49-F238E27FC236}">
                <a16:creationId xmlns:a16="http://schemas.microsoft.com/office/drawing/2014/main" id="{BAE31FA3-DB6E-F844-9F38-9D5CCF4CC3E0}"/>
              </a:ext>
            </a:extLst>
          </p:cNvPr>
          <p:cNvPicPr>
            <a:picLocks noGrp="1" noChangeAspect="1"/>
          </p:cNvPicPr>
          <p:nvPr>
            <p:ph type="pic" sz="quarter" idx="10"/>
          </p:nvPr>
        </p:nvPicPr>
        <p:blipFill>
          <a:blip r:embed="rId2"/>
          <a:srcRect l="12691" r="12691"/>
          <a:stretch/>
        </p:blipFill>
        <p:spPr>
          <a:xfrm>
            <a:off x="7812505" y="0"/>
            <a:ext cx="4379495" cy="5869174"/>
          </a:xfrm>
        </p:spPr>
      </p:pic>
    </p:spTree>
    <p:extLst>
      <p:ext uri="{BB962C8B-B14F-4D97-AF65-F5344CB8AC3E}">
        <p14:creationId xmlns:p14="http://schemas.microsoft.com/office/powerpoint/2010/main" val="4231244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689226" y="-818313"/>
            <a:ext cx="11984037" cy="2586038"/>
          </a:xfrm>
        </p:spPr>
        <p:txBody>
          <a:bodyPr/>
          <a:lstStyle/>
          <a:p>
            <a:r>
              <a:rPr kumimoji="0" lang="en-US" sz="4400" b="0" i="0" u="none" strike="noStrike" kern="1200" cap="none" spc="0" normalizeH="0" baseline="0" noProof="0" dirty="0">
                <a:ln>
                  <a:noFill/>
                </a:ln>
                <a:solidFill>
                  <a:srgbClr val="50287D"/>
                </a:solidFill>
                <a:effectLst/>
                <a:uLnTx/>
                <a:uFillTx/>
                <a:latin typeface="Cooper Black" panose="0208090404030B020404" pitchFamily="18" charset="77"/>
                <a:ea typeface="+mj-ea"/>
                <a:cs typeface="+mj-cs"/>
              </a:rPr>
              <a:t>Recommendations &amp; Gaps</a:t>
            </a:r>
            <a:endParaRPr lang="en-US" sz="6000" dirty="0">
              <a:solidFill>
                <a:srgbClr val="50287D"/>
              </a:solidFill>
              <a:latin typeface="Cooper Black" panose="0208090404030B020404" pitchFamily="18" charset="0"/>
            </a:endParaRP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689226" y="850943"/>
            <a:ext cx="11358563" cy="5465763"/>
          </a:xfrm>
        </p:spPr>
        <p:txBody>
          <a:bodyPr>
            <a:normAutofit/>
          </a:bodyPr>
          <a:lstStyle/>
          <a:p>
            <a:pPr marL="0" indent="0">
              <a:buNone/>
            </a:pPr>
            <a:r>
              <a:rPr lang="en-CA" sz="2000" b="1" dirty="0"/>
              <a:t>Policy</a:t>
            </a:r>
            <a:endParaRPr lang="en-US" sz="2000" dirty="0"/>
          </a:p>
          <a:p>
            <a:r>
              <a:rPr lang="en-US" sz="2000" dirty="0"/>
              <a:t>New evidence supports that building more LPA into your day, even in short bouts (i.e., a few minutes at a time) is beneficial. This should be supported in workplaces, educational settings, leisure policies and health promotion campaigns.</a:t>
            </a:r>
          </a:p>
          <a:p>
            <a:pPr marL="0" indent="0">
              <a:buNone/>
            </a:pPr>
            <a:r>
              <a:rPr lang="en-CA" sz="2000" b="1" dirty="0"/>
              <a:t>Practice</a:t>
            </a:r>
            <a:endParaRPr lang="en-US" sz="2000" dirty="0"/>
          </a:p>
          <a:p>
            <a:pPr lvl="0"/>
            <a:r>
              <a:rPr lang="en-US" sz="2000" dirty="0"/>
              <a:t>Adults living in Canada should be encouraged, through workplace interventions or enhancements to the built environment, to move more and reduce sedentary time, for example. </a:t>
            </a:r>
          </a:p>
          <a:p>
            <a:pPr marL="0" lvl="0" indent="0">
              <a:buNone/>
            </a:pPr>
            <a:r>
              <a:rPr lang="en-CA" sz="2000" b="1" dirty="0"/>
              <a:t>Research </a:t>
            </a:r>
            <a:endParaRPr lang="en-US" sz="2000" dirty="0"/>
          </a:p>
          <a:p>
            <a:pPr lvl="0"/>
            <a:r>
              <a:rPr lang="en-US" sz="2000" dirty="0"/>
              <a:t>Provide clarity about what LPA is.</a:t>
            </a:r>
          </a:p>
          <a:p>
            <a:pPr lvl="0"/>
            <a:r>
              <a:rPr lang="en-US" sz="2000" dirty="0"/>
              <a:t>More research and data are needed to understand achievement of LPA across various population groups.</a:t>
            </a:r>
          </a:p>
        </p:txBody>
      </p:sp>
      <p:pic>
        <p:nvPicPr>
          <p:cNvPr id="7" name="Picture 6">
            <a:extLst>
              <a:ext uri="{FF2B5EF4-FFF2-40B4-BE49-F238E27FC236}">
                <a16:creationId xmlns:a16="http://schemas.microsoft.com/office/drawing/2014/main" id="{F013042E-643E-1A45-9AF6-E7A4E83FDB74}"/>
              </a:ext>
            </a:extLst>
          </p:cNvPr>
          <p:cNvPicPr>
            <a:picLocks noChangeAspect="1"/>
          </p:cNvPicPr>
          <p:nvPr/>
        </p:nvPicPr>
        <p:blipFill>
          <a:blip r:embed="rId2"/>
          <a:srcRect/>
          <a:stretch/>
        </p:blipFill>
        <p:spPr>
          <a:xfrm>
            <a:off x="10185857" y="6081710"/>
            <a:ext cx="1642351" cy="526673"/>
          </a:xfrm>
          <a:prstGeom prst="rect">
            <a:avLst/>
          </a:prstGeom>
        </p:spPr>
      </p:pic>
    </p:spTree>
    <p:extLst>
      <p:ext uri="{BB962C8B-B14F-4D97-AF65-F5344CB8AC3E}">
        <p14:creationId xmlns:p14="http://schemas.microsoft.com/office/powerpoint/2010/main" val="2677342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52E28C3-B6A4-9D4E-B5B2-F869DD32A1F5}"/>
              </a:ext>
            </a:extLst>
          </p:cNvPr>
          <p:cNvSpPr>
            <a:spLocks noGrp="1"/>
          </p:cNvSpPr>
          <p:nvPr>
            <p:ph type="body" sz="quarter" idx="16"/>
          </p:nvPr>
        </p:nvSpPr>
        <p:spPr>
          <a:xfrm>
            <a:off x="537901" y="-39539"/>
            <a:ext cx="6584794" cy="1920526"/>
          </a:xfrm>
        </p:spPr>
        <p:txBody>
          <a:bodyPr/>
          <a:lstStyle/>
          <a:p>
            <a:r>
              <a:rPr lang="en-US" sz="4400" dirty="0"/>
              <a:t>Moderate-to-Vigorous Physical Activity Grade</a:t>
            </a:r>
          </a:p>
        </p:txBody>
      </p:sp>
      <p:sp>
        <p:nvSpPr>
          <p:cNvPr id="10" name="Text Placeholder 9">
            <a:extLst>
              <a:ext uri="{FF2B5EF4-FFF2-40B4-BE49-F238E27FC236}">
                <a16:creationId xmlns:a16="http://schemas.microsoft.com/office/drawing/2014/main" id="{6D94E94E-28C7-774F-976B-FFBCD5B0590B}"/>
              </a:ext>
            </a:extLst>
          </p:cNvPr>
          <p:cNvSpPr>
            <a:spLocks noGrp="1"/>
          </p:cNvSpPr>
          <p:nvPr>
            <p:ph type="body" sz="quarter" idx="14"/>
          </p:nvPr>
        </p:nvSpPr>
        <p:spPr>
          <a:xfrm>
            <a:off x="16041" y="2004035"/>
            <a:ext cx="7500772" cy="3011915"/>
          </a:xfrm>
        </p:spPr>
        <p:txBody>
          <a:bodyPr/>
          <a:lstStyle/>
          <a:p>
            <a:pPr marL="342900" indent="-342900">
              <a:buFont typeface="Arial" panose="020B0604020202020204" pitchFamily="34" charset="0"/>
              <a:buChar char="•"/>
            </a:pPr>
            <a:r>
              <a:rPr lang="en-US" sz="2000" dirty="0">
                <a:solidFill>
                  <a:schemeClr val="tx1"/>
                </a:solidFill>
              </a:rPr>
              <a:t>49% of adults 18 to 79 years living in Canada get at least 150 minutes of MVPA per week.</a:t>
            </a:r>
          </a:p>
          <a:p>
            <a:pPr marL="342900" indent="-342900">
              <a:buFont typeface="Arial" panose="020B0604020202020204" pitchFamily="34" charset="0"/>
              <a:buChar char="•"/>
            </a:pPr>
            <a:r>
              <a:rPr lang="en-US" sz="2000" dirty="0">
                <a:solidFill>
                  <a:schemeClr val="tx1"/>
                </a:solidFill>
              </a:rPr>
              <a:t>A higher percentage of adults aged 18 to 64 (53%) indicate  that they achieve at least 150 minutes of MVPA per week compared to adults aged 65 to 79 (28%).</a:t>
            </a:r>
          </a:p>
          <a:p>
            <a:pPr marL="342900" indent="-342900">
              <a:buFont typeface="Arial" panose="020B0604020202020204" pitchFamily="34" charset="0"/>
              <a:buChar char="•"/>
            </a:pPr>
            <a:r>
              <a:rPr lang="en-US" sz="2000" dirty="0">
                <a:solidFill>
                  <a:schemeClr val="tx1"/>
                </a:solidFill>
              </a:rPr>
              <a:t>52% of men and 46% of women get at least 150 minutes of MVPA per week.</a:t>
            </a:r>
          </a:p>
        </p:txBody>
      </p:sp>
      <p:pic>
        <p:nvPicPr>
          <p:cNvPr id="15" name="Picture Placeholder 14">
            <a:extLst>
              <a:ext uri="{FF2B5EF4-FFF2-40B4-BE49-F238E27FC236}">
                <a16:creationId xmlns:a16="http://schemas.microsoft.com/office/drawing/2014/main" id="{BAE31FA3-DB6E-F844-9F38-9D5CCF4CC3E0}"/>
              </a:ext>
            </a:extLst>
          </p:cNvPr>
          <p:cNvPicPr>
            <a:picLocks noGrp="1" noChangeAspect="1"/>
          </p:cNvPicPr>
          <p:nvPr>
            <p:ph type="pic" sz="quarter" idx="10"/>
          </p:nvPr>
        </p:nvPicPr>
        <p:blipFill>
          <a:blip r:embed="rId2"/>
          <a:srcRect l="10172" r="10172"/>
          <a:stretch/>
        </p:blipFill>
        <p:spPr>
          <a:xfrm>
            <a:off x="7516813" y="0"/>
            <a:ext cx="4675187" cy="5869174"/>
          </a:xfrm>
        </p:spPr>
      </p:pic>
    </p:spTree>
    <p:extLst>
      <p:ext uri="{BB962C8B-B14F-4D97-AF65-F5344CB8AC3E}">
        <p14:creationId xmlns:p14="http://schemas.microsoft.com/office/powerpoint/2010/main" val="129237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F8CC7-8F27-F94E-AA13-91579CF33A9C}"/>
              </a:ext>
            </a:extLst>
          </p:cNvPr>
          <p:cNvSpPr>
            <a:spLocks noGrp="1"/>
          </p:cNvSpPr>
          <p:nvPr>
            <p:ph type="title" idx="4294967295"/>
          </p:nvPr>
        </p:nvSpPr>
        <p:spPr>
          <a:xfrm>
            <a:off x="548277" y="769938"/>
            <a:ext cx="10633075" cy="719137"/>
          </a:xfrm>
        </p:spPr>
        <p:txBody>
          <a:bodyPr>
            <a:noAutofit/>
          </a:bodyPr>
          <a:lstStyle/>
          <a:p>
            <a:r>
              <a:rPr lang="en-US" sz="6000" dirty="0">
                <a:solidFill>
                  <a:srgbClr val="50287D"/>
                </a:solidFill>
                <a:latin typeface="Cooper Black" panose="0208090404030B020404" pitchFamily="18" charset="0"/>
              </a:rPr>
              <a:t>About the Report Card</a:t>
            </a:r>
          </a:p>
        </p:txBody>
      </p:sp>
      <p:sp>
        <p:nvSpPr>
          <p:cNvPr id="5" name="Text Placeholder 4">
            <a:extLst>
              <a:ext uri="{FF2B5EF4-FFF2-40B4-BE49-F238E27FC236}">
                <a16:creationId xmlns:a16="http://schemas.microsoft.com/office/drawing/2014/main" id="{30235D28-0399-3D4F-9331-5EED55081E30}"/>
              </a:ext>
            </a:extLst>
          </p:cNvPr>
          <p:cNvSpPr>
            <a:spLocks noGrp="1"/>
          </p:cNvSpPr>
          <p:nvPr>
            <p:ph type="body" sz="quarter" idx="4294967295"/>
          </p:nvPr>
        </p:nvSpPr>
        <p:spPr>
          <a:xfrm>
            <a:off x="1138989" y="1596273"/>
            <a:ext cx="8281988" cy="3495675"/>
          </a:xfrm>
        </p:spPr>
        <p:txBody>
          <a:bodyPr>
            <a:normAutofit/>
          </a:bodyPr>
          <a:lstStyle/>
          <a:p>
            <a:pPr marL="342900" indent="-342900">
              <a:buFont typeface="Arial" panose="020B0604020202020204" pitchFamily="34" charset="0"/>
              <a:buChar char="•"/>
            </a:pPr>
            <a:r>
              <a:rPr lang="en-US" sz="2000" dirty="0"/>
              <a:t>Developed by a team of Canadian researchers and stakeholders in the field of adult physical activity, recreation and sport</a:t>
            </a:r>
          </a:p>
          <a:p>
            <a:pPr marL="342900" indent="-342900">
              <a:buFont typeface="Arial" panose="020B0604020202020204" pitchFamily="34" charset="0"/>
              <a:buChar char="•"/>
            </a:pPr>
            <a:r>
              <a:rPr lang="en-US" sz="2000" dirty="0"/>
              <a:t>Represents a targeted and purposeful synthesis of relevant literature and data sources</a:t>
            </a:r>
          </a:p>
          <a:p>
            <a:pPr marL="342900" indent="-342900">
              <a:buFont typeface="Arial" panose="020B0604020202020204" pitchFamily="34" charset="0"/>
              <a:buChar char="•"/>
            </a:pPr>
            <a:r>
              <a:rPr lang="en-US" sz="2000" dirty="0"/>
              <a:t>Assigns letter grades to 18 different indicators grouped into four categories</a:t>
            </a:r>
          </a:p>
        </p:txBody>
      </p:sp>
    </p:spTree>
    <p:extLst>
      <p:ext uri="{BB962C8B-B14F-4D97-AF65-F5344CB8AC3E}">
        <p14:creationId xmlns:p14="http://schemas.microsoft.com/office/powerpoint/2010/main" val="2656252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689226" y="-818313"/>
            <a:ext cx="11984037" cy="2586038"/>
          </a:xfrm>
        </p:spPr>
        <p:txBody>
          <a:bodyPr/>
          <a:lstStyle/>
          <a:p>
            <a:r>
              <a:rPr kumimoji="0" lang="en-US" sz="4400" b="0" i="0" u="none" strike="noStrike" kern="1200" cap="none" spc="0" normalizeH="0" baseline="0" noProof="0" dirty="0">
                <a:ln>
                  <a:noFill/>
                </a:ln>
                <a:solidFill>
                  <a:srgbClr val="50287D"/>
                </a:solidFill>
                <a:effectLst/>
                <a:uLnTx/>
                <a:uFillTx/>
                <a:latin typeface="Cooper Black" panose="0208090404030B020404" pitchFamily="18" charset="77"/>
                <a:ea typeface="+mj-ea"/>
                <a:cs typeface="+mj-cs"/>
              </a:rPr>
              <a:t>Recommendations &amp; Gaps</a:t>
            </a:r>
            <a:endParaRPr lang="en-US" sz="6000" dirty="0">
              <a:solidFill>
                <a:srgbClr val="50287D"/>
              </a:solidFill>
              <a:latin typeface="Cooper Black" panose="0208090404030B020404" pitchFamily="18" charset="0"/>
            </a:endParaRP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689226" y="850943"/>
            <a:ext cx="11358563" cy="5465763"/>
          </a:xfrm>
        </p:spPr>
        <p:txBody>
          <a:bodyPr>
            <a:normAutofit/>
          </a:bodyPr>
          <a:lstStyle/>
          <a:p>
            <a:pPr marL="0" indent="0">
              <a:buNone/>
            </a:pPr>
            <a:r>
              <a:rPr lang="en-CA" sz="2000" b="1" dirty="0"/>
              <a:t>Policy</a:t>
            </a:r>
            <a:endParaRPr lang="en-US" sz="2000" dirty="0"/>
          </a:p>
          <a:p>
            <a:r>
              <a:rPr lang="en-US" sz="2000" dirty="0"/>
              <a:t>New evidence supports that any movement is good and incorporating even short bouts (i.e., a few minutes at a time) of MVPA into one’s day is beneficial. This should be supported in workplaces, educational settings, leisure policies and health promotion campaigns.</a:t>
            </a:r>
          </a:p>
          <a:p>
            <a:pPr marL="0" indent="0">
              <a:buNone/>
            </a:pPr>
            <a:r>
              <a:rPr lang="en-CA" sz="2000" b="1" dirty="0"/>
              <a:t>Practice</a:t>
            </a:r>
            <a:endParaRPr lang="en-US" sz="2000" dirty="0"/>
          </a:p>
          <a:p>
            <a:pPr lvl="0"/>
            <a:r>
              <a:rPr lang="en-US" sz="2000" dirty="0"/>
              <a:t>Adults living in Canada should be encouraged to move more and reduce sedentary time. Doing PA in the moderate- and vigorous-intensity zones is associated with greater fitness and health benefits. </a:t>
            </a:r>
          </a:p>
          <a:p>
            <a:pPr marL="0" lvl="0" indent="0">
              <a:buNone/>
            </a:pPr>
            <a:r>
              <a:rPr lang="en-CA" sz="2000" b="1" dirty="0"/>
              <a:t>Research </a:t>
            </a:r>
            <a:endParaRPr lang="en-US" sz="2000" dirty="0"/>
          </a:p>
          <a:p>
            <a:pPr lvl="0"/>
            <a:r>
              <a:rPr lang="en-US" sz="2000" dirty="0"/>
              <a:t>More research and data are needed to understand achievement of MVPA across various population groups.</a:t>
            </a:r>
          </a:p>
          <a:p>
            <a:pPr lvl="0"/>
            <a:r>
              <a:rPr lang="en-US" sz="2000" dirty="0"/>
              <a:t>Continued surveillance data are required to understand the MVPA </a:t>
            </a:r>
            <a:r>
              <a:rPr lang="en-US" sz="2000" dirty="0" err="1"/>
              <a:t>behaviours</a:t>
            </a:r>
            <a:r>
              <a:rPr lang="en-US" sz="2000" dirty="0"/>
              <a:t> of older adults, specifically those over the age of 79.</a:t>
            </a:r>
          </a:p>
        </p:txBody>
      </p:sp>
      <p:pic>
        <p:nvPicPr>
          <p:cNvPr id="7" name="Picture 6">
            <a:extLst>
              <a:ext uri="{FF2B5EF4-FFF2-40B4-BE49-F238E27FC236}">
                <a16:creationId xmlns:a16="http://schemas.microsoft.com/office/drawing/2014/main" id="{F013042E-643E-1A45-9AF6-E7A4E83FDB74}"/>
              </a:ext>
            </a:extLst>
          </p:cNvPr>
          <p:cNvPicPr>
            <a:picLocks noChangeAspect="1"/>
          </p:cNvPicPr>
          <p:nvPr/>
        </p:nvPicPr>
        <p:blipFill>
          <a:blip r:embed="rId2"/>
          <a:srcRect/>
          <a:stretch/>
        </p:blipFill>
        <p:spPr>
          <a:xfrm>
            <a:off x="10185857" y="6081710"/>
            <a:ext cx="1642351" cy="526673"/>
          </a:xfrm>
          <a:prstGeom prst="rect">
            <a:avLst/>
          </a:prstGeom>
        </p:spPr>
      </p:pic>
    </p:spTree>
    <p:extLst>
      <p:ext uri="{BB962C8B-B14F-4D97-AF65-F5344CB8AC3E}">
        <p14:creationId xmlns:p14="http://schemas.microsoft.com/office/powerpoint/2010/main" val="1389332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52E28C3-B6A4-9D4E-B5B2-F869DD32A1F5}"/>
              </a:ext>
            </a:extLst>
          </p:cNvPr>
          <p:cNvSpPr>
            <a:spLocks noGrp="1"/>
          </p:cNvSpPr>
          <p:nvPr>
            <p:ph type="body" sz="quarter" idx="16"/>
          </p:nvPr>
        </p:nvSpPr>
        <p:spPr>
          <a:xfrm>
            <a:off x="537901" y="569859"/>
            <a:ext cx="6584794" cy="1311128"/>
          </a:xfrm>
        </p:spPr>
        <p:txBody>
          <a:bodyPr/>
          <a:lstStyle/>
          <a:p>
            <a:r>
              <a:rPr lang="en-US" sz="4400" dirty="0"/>
              <a:t>Muscle Strengthening Activities Grade</a:t>
            </a:r>
          </a:p>
        </p:txBody>
      </p:sp>
      <p:sp>
        <p:nvSpPr>
          <p:cNvPr id="10" name="Text Placeholder 9">
            <a:extLst>
              <a:ext uri="{FF2B5EF4-FFF2-40B4-BE49-F238E27FC236}">
                <a16:creationId xmlns:a16="http://schemas.microsoft.com/office/drawing/2014/main" id="{6D94E94E-28C7-774F-976B-FFBCD5B0590B}"/>
              </a:ext>
            </a:extLst>
          </p:cNvPr>
          <p:cNvSpPr>
            <a:spLocks noGrp="1"/>
          </p:cNvSpPr>
          <p:nvPr>
            <p:ph type="body" sz="quarter" idx="14"/>
          </p:nvPr>
        </p:nvSpPr>
        <p:spPr>
          <a:xfrm>
            <a:off x="16041" y="2004035"/>
            <a:ext cx="7677234" cy="831831"/>
          </a:xfrm>
        </p:spPr>
        <p:txBody>
          <a:bodyPr/>
          <a:lstStyle/>
          <a:p>
            <a:pPr marL="342900" indent="-342900">
              <a:buFont typeface="Arial" panose="020B0604020202020204" pitchFamily="34" charset="0"/>
              <a:buChar char="•"/>
            </a:pPr>
            <a:r>
              <a:rPr lang="en-US" sz="2000" dirty="0">
                <a:solidFill>
                  <a:schemeClr val="tx1"/>
                </a:solidFill>
              </a:rPr>
              <a:t>25% of adults 18 years or older engage in muscle strengthening activities at least twice a week.</a:t>
            </a:r>
          </a:p>
        </p:txBody>
      </p:sp>
      <p:pic>
        <p:nvPicPr>
          <p:cNvPr id="15" name="Picture Placeholder 14">
            <a:extLst>
              <a:ext uri="{FF2B5EF4-FFF2-40B4-BE49-F238E27FC236}">
                <a16:creationId xmlns:a16="http://schemas.microsoft.com/office/drawing/2014/main" id="{BAE31FA3-DB6E-F844-9F38-9D5CCF4CC3E0}"/>
              </a:ext>
            </a:extLst>
          </p:cNvPr>
          <p:cNvPicPr>
            <a:picLocks noGrp="1" noChangeAspect="1"/>
          </p:cNvPicPr>
          <p:nvPr>
            <p:ph type="pic" sz="quarter" idx="10"/>
          </p:nvPr>
        </p:nvPicPr>
        <p:blipFill>
          <a:blip r:embed="rId2"/>
          <a:srcRect l="10172" r="10172"/>
          <a:stretch/>
        </p:blipFill>
        <p:spPr>
          <a:xfrm>
            <a:off x="7516813" y="0"/>
            <a:ext cx="4675187" cy="5869174"/>
          </a:xfrm>
        </p:spPr>
      </p:pic>
    </p:spTree>
    <p:extLst>
      <p:ext uri="{BB962C8B-B14F-4D97-AF65-F5344CB8AC3E}">
        <p14:creationId xmlns:p14="http://schemas.microsoft.com/office/powerpoint/2010/main" val="1014172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689226" y="-818313"/>
            <a:ext cx="11984037" cy="2586038"/>
          </a:xfrm>
        </p:spPr>
        <p:txBody>
          <a:bodyPr/>
          <a:lstStyle/>
          <a:p>
            <a:r>
              <a:rPr kumimoji="0" lang="en-US" sz="4400" b="0" i="0" u="none" strike="noStrike" kern="1200" cap="none" spc="0" normalizeH="0" baseline="0" noProof="0" dirty="0">
                <a:ln>
                  <a:noFill/>
                </a:ln>
                <a:solidFill>
                  <a:srgbClr val="50287D"/>
                </a:solidFill>
                <a:effectLst/>
                <a:uLnTx/>
                <a:uFillTx/>
                <a:latin typeface="Cooper Black" panose="0208090404030B020404" pitchFamily="18" charset="77"/>
                <a:ea typeface="+mj-ea"/>
                <a:cs typeface="+mj-cs"/>
              </a:rPr>
              <a:t>Recommendations &amp; Gaps</a:t>
            </a:r>
            <a:endParaRPr lang="en-US" sz="6000" dirty="0">
              <a:solidFill>
                <a:srgbClr val="50287D"/>
              </a:solidFill>
              <a:latin typeface="Cooper Black" panose="0208090404030B020404" pitchFamily="18" charset="0"/>
            </a:endParaRP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689226" y="850943"/>
            <a:ext cx="11358563" cy="5465763"/>
          </a:xfrm>
        </p:spPr>
        <p:txBody>
          <a:bodyPr>
            <a:normAutofit/>
          </a:bodyPr>
          <a:lstStyle/>
          <a:p>
            <a:pPr marL="0" indent="0">
              <a:buNone/>
            </a:pPr>
            <a:r>
              <a:rPr lang="en-CA" sz="2000" b="1" dirty="0"/>
              <a:t>Policy</a:t>
            </a:r>
            <a:endParaRPr lang="en-US" sz="2000" dirty="0"/>
          </a:p>
          <a:p>
            <a:r>
              <a:rPr lang="en-US" sz="2000" dirty="0"/>
              <a:t>Long-term care facilities and extended living facilities should have policies that promote muscle strengthening activities at least two days per week to reduce the risk of residents’ falls and to improve their independence.</a:t>
            </a:r>
          </a:p>
          <a:p>
            <a:pPr marL="0" indent="0">
              <a:buNone/>
            </a:pPr>
            <a:r>
              <a:rPr lang="en-CA" sz="2000" b="1" dirty="0"/>
              <a:t>Practice</a:t>
            </a:r>
            <a:endParaRPr lang="en-US" sz="2000" dirty="0"/>
          </a:p>
          <a:p>
            <a:pPr lvl="0"/>
            <a:r>
              <a:rPr lang="en-US" sz="2000" dirty="0"/>
              <a:t>Communities, as well as long-term care facilities and extended living facilities, should promote and provide indoor and outdoor opportunities and practices that support engaging in at least two sessions per week of muscle strengthening activities, as a means to reduce the risk of falls and improve independence among all adults.</a:t>
            </a:r>
          </a:p>
          <a:p>
            <a:pPr marL="0" lvl="0" indent="0">
              <a:buNone/>
            </a:pPr>
            <a:r>
              <a:rPr lang="en-CA" sz="2000" b="1" dirty="0"/>
              <a:t>Research </a:t>
            </a:r>
            <a:endParaRPr lang="en-US" sz="2000" dirty="0"/>
          </a:p>
          <a:p>
            <a:pPr lvl="0"/>
            <a:r>
              <a:rPr lang="en-US" sz="2000" dirty="0"/>
              <a:t>Additional national-level data are needed regarding the achievement of muscle strengthening guidelines among adults.</a:t>
            </a:r>
          </a:p>
          <a:p>
            <a:pPr lvl="0"/>
            <a:r>
              <a:rPr lang="en-US" sz="2000" dirty="0"/>
              <a:t>More research is needed on specific populations that are less likely to be doing strength training (e.g., women, older adults, people from specific cultures), on how to encourage them to add strength training to their lives. </a:t>
            </a:r>
          </a:p>
        </p:txBody>
      </p:sp>
      <p:pic>
        <p:nvPicPr>
          <p:cNvPr id="7" name="Picture 6">
            <a:extLst>
              <a:ext uri="{FF2B5EF4-FFF2-40B4-BE49-F238E27FC236}">
                <a16:creationId xmlns:a16="http://schemas.microsoft.com/office/drawing/2014/main" id="{F013042E-643E-1A45-9AF6-E7A4E83FDB74}"/>
              </a:ext>
            </a:extLst>
          </p:cNvPr>
          <p:cNvPicPr>
            <a:picLocks noChangeAspect="1"/>
          </p:cNvPicPr>
          <p:nvPr/>
        </p:nvPicPr>
        <p:blipFill>
          <a:blip r:embed="rId2"/>
          <a:srcRect/>
          <a:stretch/>
        </p:blipFill>
        <p:spPr>
          <a:xfrm>
            <a:off x="10185857" y="6081710"/>
            <a:ext cx="1642351" cy="526673"/>
          </a:xfrm>
          <a:prstGeom prst="rect">
            <a:avLst/>
          </a:prstGeom>
        </p:spPr>
      </p:pic>
    </p:spTree>
    <p:extLst>
      <p:ext uri="{BB962C8B-B14F-4D97-AF65-F5344CB8AC3E}">
        <p14:creationId xmlns:p14="http://schemas.microsoft.com/office/powerpoint/2010/main" val="168775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52E28C3-B6A4-9D4E-B5B2-F869DD32A1F5}"/>
              </a:ext>
            </a:extLst>
          </p:cNvPr>
          <p:cNvSpPr>
            <a:spLocks noGrp="1"/>
          </p:cNvSpPr>
          <p:nvPr>
            <p:ph type="body" sz="quarter" idx="16"/>
          </p:nvPr>
        </p:nvSpPr>
        <p:spPr>
          <a:xfrm>
            <a:off x="537901" y="569859"/>
            <a:ext cx="6584794" cy="1311128"/>
          </a:xfrm>
        </p:spPr>
        <p:txBody>
          <a:bodyPr/>
          <a:lstStyle/>
          <a:p>
            <a:r>
              <a:rPr lang="en-US" sz="4400" dirty="0"/>
              <a:t>Balance Activities Grade</a:t>
            </a:r>
          </a:p>
        </p:txBody>
      </p:sp>
      <p:sp>
        <p:nvSpPr>
          <p:cNvPr id="10" name="Text Placeholder 9">
            <a:extLst>
              <a:ext uri="{FF2B5EF4-FFF2-40B4-BE49-F238E27FC236}">
                <a16:creationId xmlns:a16="http://schemas.microsoft.com/office/drawing/2014/main" id="{6D94E94E-28C7-774F-976B-FFBCD5B0590B}"/>
              </a:ext>
            </a:extLst>
          </p:cNvPr>
          <p:cNvSpPr>
            <a:spLocks noGrp="1"/>
          </p:cNvSpPr>
          <p:nvPr>
            <p:ph type="body" sz="quarter" idx="14"/>
          </p:nvPr>
        </p:nvSpPr>
        <p:spPr>
          <a:xfrm>
            <a:off x="16041" y="2004035"/>
            <a:ext cx="7677234" cy="831831"/>
          </a:xfrm>
        </p:spPr>
        <p:txBody>
          <a:bodyPr/>
          <a:lstStyle/>
          <a:p>
            <a:pPr marL="342900" indent="-342900">
              <a:buFont typeface="Arial" panose="020B0604020202020204" pitchFamily="34" charset="0"/>
              <a:buChar char="•"/>
            </a:pPr>
            <a:r>
              <a:rPr lang="en-US" sz="2000" dirty="0">
                <a:solidFill>
                  <a:schemeClr val="tx1"/>
                </a:solidFill>
              </a:rPr>
              <a:t>23% of adults 65 and older reported they had engaged in balance activities in the past week.</a:t>
            </a:r>
          </a:p>
        </p:txBody>
      </p:sp>
      <p:pic>
        <p:nvPicPr>
          <p:cNvPr id="15" name="Picture Placeholder 14">
            <a:extLst>
              <a:ext uri="{FF2B5EF4-FFF2-40B4-BE49-F238E27FC236}">
                <a16:creationId xmlns:a16="http://schemas.microsoft.com/office/drawing/2014/main" id="{BAE31FA3-DB6E-F844-9F38-9D5CCF4CC3E0}"/>
              </a:ext>
            </a:extLst>
          </p:cNvPr>
          <p:cNvPicPr>
            <a:picLocks noGrp="1" noChangeAspect="1"/>
          </p:cNvPicPr>
          <p:nvPr>
            <p:ph type="pic" sz="quarter" idx="10"/>
          </p:nvPr>
        </p:nvPicPr>
        <p:blipFill>
          <a:blip r:embed="rId2"/>
          <a:srcRect l="10172" r="10172"/>
          <a:stretch/>
        </p:blipFill>
        <p:spPr>
          <a:xfrm>
            <a:off x="7516813" y="0"/>
            <a:ext cx="4675187" cy="5869174"/>
          </a:xfrm>
        </p:spPr>
      </p:pic>
    </p:spTree>
    <p:extLst>
      <p:ext uri="{BB962C8B-B14F-4D97-AF65-F5344CB8AC3E}">
        <p14:creationId xmlns:p14="http://schemas.microsoft.com/office/powerpoint/2010/main" val="1940700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689226" y="-818313"/>
            <a:ext cx="11984037" cy="2586038"/>
          </a:xfrm>
        </p:spPr>
        <p:txBody>
          <a:bodyPr/>
          <a:lstStyle/>
          <a:p>
            <a:r>
              <a:rPr kumimoji="0" lang="en-US" sz="4400" b="0" i="0" u="none" strike="noStrike" kern="1200" cap="none" spc="0" normalizeH="0" baseline="0" noProof="0" dirty="0">
                <a:ln>
                  <a:noFill/>
                </a:ln>
                <a:solidFill>
                  <a:srgbClr val="50287D"/>
                </a:solidFill>
                <a:effectLst/>
                <a:uLnTx/>
                <a:uFillTx/>
                <a:latin typeface="Cooper Black" panose="0208090404030B020404" pitchFamily="18" charset="77"/>
                <a:ea typeface="+mj-ea"/>
                <a:cs typeface="+mj-cs"/>
              </a:rPr>
              <a:t>Recommendations &amp; Gaps</a:t>
            </a:r>
            <a:endParaRPr lang="en-US" sz="6000" dirty="0">
              <a:solidFill>
                <a:srgbClr val="50287D"/>
              </a:solidFill>
              <a:latin typeface="Cooper Black" panose="0208090404030B020404" pitchFamily="18" charset="0"/>
            </a:endParaRP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689226" y="850943"/>
            <a:ext cx="11358563" cy="5465763"/>
          </a:xfrm>
        </p:spPr>
        <p:txBody>
          <a:bodyPr>
            <a:normAutofit/>
          </a:bodyPr>
          <a:lstStyle/>
          <a:p>
            <a:pPr marL="0" indent="0">
              <a:buNone/>
            </a:pPr>
            <a:r>
              <a:rPr lang="en-CA" sz="2000" b="1" dirty="0"/>
              <a:t>Policy</a:t>
            </a:r>
            <a:endParaRPr lang="en-US" sz="2000" dirty="0"/>
          </a:p>
          <a:p>
            <a:r>
              <a:rPr lang="en-US" sz="2000" dirty="0"/>
              <a:t>Fall prevention programs should be made more widely available and accessible to the public, as they have been found to be cost-effective.</a:t>
            </a:r>
          </a:p>
          <a:p>
            <a:pPr marL="0" indent="0">
              <a:buNone/>
            </a:pPr>
            <a:r>
              <a:rPr lang="en-CA" sz="2000" b="1" dirty="0"/>
              <a:t>Practice</a:t>
            </a:r>
            <a:endParaRPr lang="en-US" sz="2000" dirty="0"/>
          </a:p>
          <a:p>
            <a:pPr lvl="0"/>
            <a:r>
              <a:rPr lang="en-US" sz="2000" dirty="0"/>
              <a:t>Practitioners should promote and build awareness about the importance for adults 65 years and older living in Canada to adopt balance activities. </a:t>
            </a:r>
          </a:p>
          <a:p>
            <a:pPr marL="0" lvl="0" indent="0">
              <a:buNone/>
            </a:pPr>
            <a:r>
              <a:rPr lang="en-CA" sz="2000" b="1" dirty="0"/>
              <a:t>Research </a:t>
            </a:r>
            <a:endParaRPr lang="en-US" sz="2000" dirty="0"/>
          </a:p>
          <a:p>
            <a:pPr lvl="0"/>
            <a:r>
              <a:rPr lang="en-US" sz="2000" dirty="0"/>
              <a:t>More research is needed to understand the balance activities that are available to support older adults in various settings.</a:t>
            </a:r>
          </a:p>
          <a:p>
            <a:pPr lvl="0"/>
            <a:r>
              <a:rPr lang="en-US" sz="2000" dirty="0"/>
              <a:t>National-level data are needed on achievement of the balance guidelines among older adults (65 years or older).</a:t>
            </a:r>
          </a:p>
        </p:txBody>
      </p:sp>
      <p:pic>
        <p:nvPicPr>
          <p:cNvPr id="7" name="Picture 6">
            <a:extLst>
              <a:ext uri="{FF2B5EF4-FFF2-40B4-BE49-F238E27FC236}">
                <a16:creationId xmlns:a16="http://schemas.microsoft.com/office/drawing/2014/main" id="{F013042E-643E-1A45-9AF6-E7A4E83FDB74}"/>
              </a:ext>
            </a:extLst>
          </p:cNvPr>
          <p:cNvPicPr>
            <a:picLocks noChangeAspect="1"/>
          </p:cNvPicPr>
          <p:nvPr/>
        </p:nvPicPr>
        <p:blipFill>
          <a:blip r:embed="rId2"/>
          <a:srcRect/>
          <a:stretch/>
        </p:blipFill>
        <p:spPr>
          <a:xfrm>
            <a:off x="10185857" y="6081710"/>
            <a:ext cx="1642351" cy="526673"/>
          </a:xfrm>
          <a:prstGeom prst="rect">
            <a:avLst/>
          </a:prstGeom>
        </p:spPr>
      </p:pic>
    </p:spTree>
    <p:extLst>
      <p:ext uri="{BB962C8B-B14F-4D97-AF65-F5344CB8AC3E}">
        <p14:creationId xmlns:p14="http://schemas.microsoft.com/office/powerpoint/2010/main" val="4233649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52E28C3-B6A4-9D4E-B5B2-F869DD32A1F5}"/>
              </a:ext>
            </a:extLst>
          </p:cNvPr>
          <p:cNvSpPr>
            <a:spLocks noGrp="1"/>
          </p:cNvSpPr>
          <p:nvPr>
            <p:ph type="body" sz="quarter" idx="16"/>
          </p:nvPr>
        </p:nvSpPr>
        <p:spPr>
          <a:xfrm>
            <a:off x="537901" y="569859"/>
            <a:ext cx="6584794" cy="1311128"/>
          </a:xfrm>
        </p:spPr>
        <p:txBody>
          <a:bodyPr/>
          <a:lstStyle/>
          <a:p>
            <a:r>
              <a:rPr lang="en-US" sz="4400" dirty="0"/>
              <a:t>Active Transportation Grade</a:t>
            </a:r>
          </a:p>
        </p:txBody>
      </p:sp>
      <p:sp>
        <p:nvSpPr>
          <p:cNvPr id="10" name="Text Placeholder 9">
            <a:extLst>
              <a:ext uri="{FF2B5EF4-FFF2-40B4-BE49-F238E27FC236}">
                <a16:creationId xmlns:a16="http://schemas.microsoft.com/office/drawing/2014/main" id="{6D94E94E-28C7-774F-976B-FFBCD5B0590B}"/>
              </a:ext>
            </a:extLst>
          </p:cNvPr>
          <p:cNvSpPr>
            <a:spLocks noGrp="1"/>
          </p:cNvSpPr>
          <p:nvPr>
            <p:ph type="body" sz="quarter" idx="14"/>
          </p:nvPr>
        </p:nvSpPr>
        <p:spPr>
          <a:xfrm>
            <a:off x="16041" y="2004035"/>
            <a:ext cx="7500772" cy="3011915"/>
          </a:xfrm>
        </p:spPr>
        <p:txBody>
          <a:bodyPr/>
          <a:lstStyle/>
          <a:p>
            <a:pPr marL="342900" indent="-342900">
              <a:buFont typeface="Arial" panose="020B0604020202020204" pitchFamily="34" charset="0"/>
              <a:buChar char="•"/>
            </a:pPr>
            <a:r>
              <a:rPr lang="en-US" sz="2000" dirty="0">
                <a:solidFill>
                  <a:schemeClr val="tx1"/>
                </a:solidFill>
              </a:rPr>
              <a:t>7% of adults living in Canada use active travel like walking or bicycling to get to work.</a:t>
            </a:r>
          </a:p>
          <a:p>
            <a:pPr marL="342900" indent="-342900">
              <a:buFont typeface="Arial" panose="020B0604020202020204" pitchFamily="34" charset="0"/>
              <a:buChar char="•"/>
            </a:pPr>
            <a:r>
              <a:rPr lang="en-US" sz="2000" dirty="0">
                <a:solidFill>
                  <a:schemeClr val="tx1"/>
                </a:solidFill>
              </a:rPr>
              <a:t>39% of adults indicated that they walk either part or all of the way as a means to get to work or school or to get around generally, and 12% indicated that they bicycle either part or all of the way. </a:t>
            </a:r>
          </a:p>
          <a:p>
            <a:pPr marL="342900" indent="-342900">
              <a:buFont typeface="Arial" panose="020B0604020202020204" pitchFamily="34" charset="0"/>
              <a:buChar char="•"/>
            </a:pPr>
            <a:endParaRPr lang="en-US" sz="2000" dirty="0">
              <a:solidFill>
                <a:schemeClr val="tx1"/>
              </a:solidFill>
            </a:endParaRPr>
          </a:p>
        </p:txBody>
      </p:sp>
      <p:pic>
        <p:nvPicPr>
          <p:cNvPr id="15" name="Picture Placeholder 14">
            <a:extLst>
              <a:ext uri="{FF2B5EF4-FFF2-40B4-BE49-F238E27FC236}">
                <a16:creationId xmlns:a16="http://schemas.microsoft.com/office/drawing/2014/main" id="{BAE31FA3-DB6E-F844-9F38-9D5CCF4CC3E0}"/>
              </a:ext>
            </a:extLst>
          </p:cNvPr>
          <p:cNvPicPr>
            <a:picLocks noGrp="1" noChangeAspect="1"/>
          </p:cNvPicPr>
          <p:nvPr>
            <p:ph type="pic" sz="quarter" idx="10"/>
          </p:nvPr>
        </p:nvPicPr>
        <p:blipFill>
          <a:blip r:embed="rId2"/>
          <a:srcRect l="10172" r="10172"/>
          <a:stretch/>
        </p:blipFill>
        <p:spPr>
          <a:xfrm>
            <a:off x="7516813" y="0"/>
            <a:ext cx="4675187" cy="5869174"/>
          </a:xfrm>
        </p:spPr>
      </p:pic>
    </p:spTree>
    <p:extLst>
      <p:ext uri="{BB962C8B-B14F-4D97-AF65-F5344CB8AC3E}">
        <p14:creationId xmlns:p14="http://schemas.microsoft.com/office/powerpoint/2010/main" val="3726181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689226" y="-818313"/>
            <a:ext cx="11984037" cy="2586038"/>
          </a:xfrm>
        </p:spPr>
        <p:txBody>
          <a:bodyPr/>
          <a:lstStyle/>
          <a:p>
            <a:r>
              <a:rPr kumimoji="0" lang="en-US" sz="4400" b="0" i="0" u="none" strike="noStrike" kern="1200" cap="none" spc="0" normalizeH="0" baseline="0" noProof="0" dirty="0">
                <a:ln>
                  <a:noFill/>
                </a:ln>
                <a:solidFill>
                  <a:srgbClr val="50287D"/>
                </a:solidFill>
                <a:effectLst/>
                <a:uLnTx/>
                <a:uFillTx/>
                <a:latin typeface="Cooper Black" panose="0208090404030B020404" pitchFamily="18" charset="77"/>
                <a:ea typeface="+mj-ea"/>
                <a:cs typeface="+mj-cs"/>
              </a:rPr>
              <a:t>Recommendations &amp; Gaps</a:t>
            </a:r>
            <a:endParaRPr lang="en-US" sz="6000" dirty="0">
              <a:solidFill>
                <a:srgbClr val="50287D"/>
              </a:solidFill>
              <a:latin typeface="Cooper Black" panose="0208090404030B020404" pitchFamily="18" charset="0"/>
            </a:endParaRP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689226" y="850943"/>
            <a:ext cx="11358563" cy="5465763"/>
          </a:xfrm>
        </p:spPr>
        <p:txBody>
          <a:bodyPr>
            <a:normAutofit/>
          </a:bodyPr>
          <a:lstStyle/>
          <a:p>
            <a:pPr marL="0" indent="0">
              <a:buNone/>
            </a:pPr>
            <a:r>
              <a:rPr lang="en-CA" sz="2000" b="1" dirty="0"/>
              <a:t>Policy</a:t>
            </a:r>
            <a:endParaRPr lang="en-US" sz="2000" dirty="0"/>
          </a:p>
          <a:p>
            <a:r>
              <a:rPr lang="en-US" sz="2000" dirty="0"/>
              <a:t>Increasing AT should be part of all transportation policies to increase overall PA and reduce CO2 emissions.</a:t>
            </a:r>
          </a:p>
          <a:p>
            <a:pPr marL="0" indent="0">
              <a:buNone/>
            </a:pPr>
            <a:r>
              <a:rPr lang="en-CA" sz="2000" b="1" dirty="0"/>
              <a:t>Practice</a:t>
            </a:r>
            <a:endParaRPr lang="en-US" sz="2000" dirty="0"/>
          </a:p>
          <a:p>
            <a:pPr lvl="0"/>
            <a:r>
              <a:rPr lang="en-US" sz="2000" dirty="0"/>
              <a:t>Practitioners should promote and build awareness about the options for local AT and the multitude of benefits of AT. </a:t>
            </a:r>
          </a:p>
          <a:p>
            <a:pPr marL="0" lvl="0" indent="0">
              <a:buNone/>
            </a:pPr>
            <a:r>
              <a:rPr lang="en-CA" sz="2000" b="1" dirty="0"/>
              <a:t>Research </a:t>
            </a:r>
            <a:endParaRPr lang="en-US" sz="2000" dirty="0"/>
          </a:p>
          <a:p>
            <a:pPr lvl="0"/>
            <a:r>
              <a:rPr lang="en-US" sz="2000" dirty="0"/>
              <a:t>More research is needed to understand AT barriers and the needs of adults and older adults.</a:t>
            </a:r>
          </a:p>
          <a:p>
            <a:pPr lvl="0"/>
            <a:r>
              <a:rPr lang="en-US" sz="2000" dirty="0"/>
              <a:t>Researchers should use objective measures of AT, such as wearable Global Position System (GPS) loggers, Geographic Information System (GIS) software, accelerometry and bike counters in their studies. </a:t>
            </a:r>
          </a:p>
        </p:txBody>
      </p:sp>
      <p:pic>
        <p:nvPicPr>
          <p:cNvPr id="7" name="Picture 6">
            <a:extLst>
              <a:ext uri="{FF2B5EF4-FFF2-40B4-BE49-F238E27FC236}">
                <a16:creationId xmlns:a16="http://schemas.microsoft.com/office/drawing/2014/main" id="{F013042E-643E-1A45-9AF6-E7A4E83FDB74}"/>
              </a:ext>
            </a:extLst>
          </p:cNvPr>
          <p:cNvPicPr>
            <a:picLocks noChangeAspect="1"/>
          </p:cNvPicPr>
          <p:nvPr/>
        </p:nvPicPr>
        <p:blipFill>
          <a:blip r:embed="rId2"/>
          <a:srcRect/>
          <a:stretch/>
        </p:blipFill>
        <p:spPr>
          <a:xfrm>
            <a:off x="10185857" y="6081710"/>
            <a:ext cx="1642351" cy="526673"/>
          </a:xfrm>
          <a:prstGeom prst="rect">
            <a:avLst/>
          </a:prstGeom>
        </p:spPr>
      </p:pic>
    </p:spTree>
    <p:extLst>
      <p:ext uri="{BB962C8B-B14F-4D97-AF65-F5344CB8AC3E}">
        <p14:creationId xmlns:p14="http://schemas.microsoft.com/office/powerpoint/2010/main" val="1585402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52E28C3-B6A4-9D4E-B5B2-F869DD32A1F5}"/>
              </a:ext>
            </a:extLst>
          </p:cNvPr>
          <p:cNvSpPr>
            <a:spLocks noGrp="1"/>
          </p:cNvSpPr>
          <p:nvPr>
            <p:ph type="body" sz="quarter" idx="16"/>
          </p:nvPr>
        </p:nvSpPr>
        <p:spPr>
          <a:xfrm>
            <a:off x="537901" y="569859"/>
            <a:ext cx="6584794" cy="1311128"/>
          </a:xfrm>
        </p:spPr>
        <p:txBody>
          <a:bodyPr/>
          <a:lstStyle/>
          <a:p>
            <a:r>
              <a:rPr lang="en-US" sz="4400" dirty="0"/>
              <a:t>Sport Participation Grade</a:t>
            </a:r>
          </a:p>
        </p:txBody>
      </p:sp>
      <p:sp>
        <p:nvSpPr>
          <p:cNvPr id="10" name="Text Placeholder 9">
            <a:extLst>
              <a:ext uri="{FF2B5EF4-FFF2-40B4-BE49-F238E27FC236}">
                <a16:creationId xmlns:a16="http://schemas.microsoft.com/office/drawing/2014/main" id="{6D94E94E-28C7-774F-976B-FFBCD5B0590B}"/>
              </a:ext>
            </a:extLst>
          </p:cNvPr>
          <p:cNvSpPr>
            <a:spLocks noGrp="1"/>
          </p:cNvSpPr>
          <p:nvPr>
            <p:ph type="body" sz="quarter" idx="14"/>
          </p:nvPr>
        </p:nvSpPr>
        <p:spPr>
          <a:xfrm>
            <a:off x="16041" y="2004035"/>
            <a:ext cx="7677234" cy="3653116"/>
          </a:xfrm>
        </p:spPr>
        <p:txBody>
          <a:bodyPr/>
          <a:lstStyle/>
          <a:p>
            <a:pPr marL="342900" indent="-342900">
              <a:buFont typeface="Arial" panose="020B0604020202020204" pitchFamily="34" charset="0"/>
              <a:buChar char="•"/>
            </a:pPr>
            <a:r>
              <a:rPr lang="en-US" sz="2000" dirty="0">
                <a:solidFill>
                  <a:schemeClr val="tx1"/>
                </a:solidFill>
              </a:rPr>
              <a:t>27% of adults 18 years or older participate in sport.</a:t>
            </a:r>
          </a:p>
          <a:p>
            <a:pPr marL="342900" indent="-342900">
              <a:buFont typeface="Arial" panose="020B0604020202020204" pitchFamily="34" charset="0"/>
              <a:buChar char="•"/>
            </a:pPr>
            <a:r>
              <a:rPr lang="en-US" sz="2000" dirty="0">
                <a:solidFill>
                  <a:schemeClr val="tx1"/>
                </a:solidFill>
              </a:rPr>
              <a:t>A greater percentage of men than women participate in sport. </a:t>
            </a:r>
          </a:p>
          <a:p>
            <a:pPr marL="342900" indent="-342900">
              <a:buFont typeface="Arial" panose="020B0604020202020204" pitchFamily="34" charset="0"/>
              <a:buChar char="•"/>
            </a:pPr>
            <a:r>
              <a:rPr lang="en-US" sz="2000" dirty="0">
                <a:solidFill>
                  <a:schemeClr val="tx1"/>
                </a:solidFill>
              </a:rPr>
              <a:t>Participation decreases substantially with age, from 44% of 18- to 24-years-olds to 16% of adults 65 years and older.</a:t>
            </a:r>
          </a:p>
          <a:p>
            <a:pPr marL="342900" indent="-342900">
              <a:buFont typeface="Arial" panose="020B0604020202020204" pitchFamily="34" charset="0"/>
              <a:buChar char="•"/>
            </a:pPr>
            <a:r>
              <a:rPr lang="en-US" sz="2000" dirty="0">
                <a:solidFill>
                  <a:schemeClr val="tx1"/>
                </a:solidFill>
              </a:rPr>
              <a:t>Participation is higher among adults living in higher income households</a:t>
            </a:r>
          </a:p>
          <a:p>
            <a:pPr marL="342900" indent="-342900">
              <a:buFont typeface="Arial" panose="020B0604020202020204" pitchFamily="34" charset="0"/>
              <a:buChar char="•"/>
            </a:pPr>
            <a:endParaRPr lang="en-US" sz="2000" dirty="0">
              <a:solidFill>
                <a:schemeClr val="tx1"/>
              </a:solidFill>
            </a:endParaRPr>
          </a:p>
        </p:txBody>
      </p:sp>
      <p:pic>
        <p:nvPicPr>
          <p:cNvPr id="15" name="Picture Placeholder 14">
            <a:extLst>
              <a:ext uri="{FF2B5EF4-FFF2-40B4-BE49-F238E27FC236}">
                <a16:creationId xmlns:a16="http://schemas.microsoft.com/office/drawing/2014/main" id="{BAE31FA3-DB6E-F844-9F38-9D5CCF4CC3E0}"/>
              </a:ext>
            </a:extLst>
          </p:cNvPr>
          <p:cNvPicPr>
            <a:picLocks noGrp="1" noChangeAspect="1"/>
          </p:cNvPicPr>
          <p:nvPr>
            <p:ph type="pic" sz="quarter" idx="10"/>
          </p:nvPr>
        </p:nvPicPr>
        <p:blipFill>
          <a:blip r:embed="rId2"/>
          <a:srcRect l="10172" r="10172"/>
          <a:stretch/>
        </p:blipFill>
        <p:spPr>
          <a:xfrm>
            <a:off x="7516813" y="0"/>
            <a:ext cx="4675187" cy="5869174"/>
          </a:xfrm>
        </p:spPr>
      </p:pic>
    </p:spTree>
    <p:extLst>
      <p:ext uri="{BB962C8B-B14F-4D97-AF65-F5344CB8AC3E}">
        <p14:creationId xmlns:p14="http://schemas.microsoft.com/office/powerpoint/2010/main" val="1804562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689226" y="-818313"/>
            <a:ext cx="11984037" cy="2586038"/>
          </a:xfrm>
        </p:spPr>
        <p:txBody>
          <a:bodyPr/>
          <a:lstStyle/>
          <a:p>
            <a:r>
              <a:rPr kumimoji="0" lang="en-US" sz="4400" b="0" i="0" u="none" strike="noStrike" kern="1200" cap="none" spc="0" normalizeH="0" baseline="0" noProof="0" dirty="0">
                <a:ln>
                  <a:noFill/>
                </a:ln>
                <a:solidFill>
                  <a:srgbClr val="50287D"/>
                </a:solidFill>
                <a:effectLst/>
                <a:uLnTx/>
                <a:uFillTx/>
                <a:latin typeface="Cooper Black" panose="0208090404030B020404" pitchFamily="18" charset="77"/>
                <a:ea typeface="+mj-ea"/>
                <a:cs typeface="+mj-cs"/>
              </a:rPr>
              <a:t>Recommendations &amp; Gaps</a:t>
            </a:r>
            <a:endParaRPr lang="en-US" sz="6000" dirty="0">
              <a:solidFill>
                <a:srgbClr val="50287D"/>
              </a:solidFill>
              <a:latin typeface="Cooper Black" panose="0208090404030B020404" pitchFamily="18" charset="0"/>
            </a:endParaRP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689226" y="850943"/>
            <a:ext cx="11358563" cy="5465763"/>
          </a:xfrm>
        </p:spPr>
        <p:txBody>
          <a:bodyPr>
            <a:normAutofit/>
          </a:bodyPr>
          <a:lstStyle/>
          <a:p>
            <a:pPr marL="0" indent="0">
              <a:buNone/>
            </a:pPr>
            <a:r>
              <a:rPr lang="en-CA" sz="2000" b="1" dirty="0"/>
              <a:t>Policy</a:t>
            </a:r>
            <a:endParaRPr lang="en-US" sz="2000" dirty="0"/>
          </a:p>
          <a:p>
            <a:r>
              <a:rPr lang="en-US" sz="2000" dirty="0"/>
              <a:t>Sport programs should be available to adults and older adults regardless of their ability level.</a:t>
            </a:r>
          </a:p>
          <a:p>
            <a:pPr marL="0" indent="0">
              <a:buNone/>
            </a:pPr>
            <a:r>
              <a:rPr lang="en-CA" sz="2000" b="1" dirty="0"/>
              <a:t>Practice</a:t>
            </a:r>
            <a:endParaRPr lang="en-US" sz="2000" dirty="0"/>
          </a:p>
          <a:p>
            <a:pPr lvl="0"/>
            <a:r>
              <a:rPr lang="en-US" sz="2000" dirty="0"/>
              <a:t>Practitioners should ensure sports are accessible (including equipment, facilities and programming) to adults and older adults living with disabilities.</a:t>
            </a:r>
          </a:p>
          <a:p>
            <a:pPr marL="0" lvl="0" indent="0">
              <a:buNone/>
            </a:pPr>
            <a:r>
              <a:rPr lang="en-CA" sz="2000" b="1" dirty="0"/>
              <a:t>Research </a:t>
            </a:r>
            <a:endParaRPr lang="en-US" sz="2000" dirty="0"/>
          </a:p>
          <a:p>
            <a:pPr lvl="0"/>
            <a:r>
              <a:rPr lang="en-US" sz="2000" dirty="0"/>
              <a:t>More research is needed to understand the needs and barriers for sport participation among adults and older adults.</a:t>
            </a:r>
          </a:p>
          <a:p>
            <a:pPr lvl="0"/>
            <a:r>
              <a:rPr lang="en-US" sz="2000" dirty="0"/>
              <a:t>More intervention research is needed to assess the impact of recreational sport on social and mental health among adults.</a:t>
            </a:r>
          </a:p>
        </p:txBody>
      </p:sp>
      <p:pic>
        <p:nvPicPr>
          <p:cNvPr id="7" name="Picture 6">
            <a:extLst>
              <a:ext uri="{FF2B5EF4-FFF2-40B4-BE49-F238E27FC236}">
                <a16:creationId xmlns:a16="http://schemas.microsoft.com/office/drawing/2014/main" id="{F013042E-643E-1A45-9AF6-E7A4E83FDB74}"/>
              </a:ext>
            </a:extLst>
          </p:cNvPr>
          <p:cNvPicPr>
            <a:picLocks noChangeAspect="1"/>
          </p:cNvPicPr>
          <p:nvPr/>
        </p:nvPicPr>
        <p:blipFill>
          <a:blip r:embed="rId2"/>
          <a:srcRect/>
          <a:stretch/>
        </p:blipFill>
        <p:spPr>
          <a:xfrm>
            <a:off x="10185857" y="6081710"/>
            <a:ext cx="1642351" cy="526673"/>
          </a:xfrm>
          <a:prstGeom prst="rect">
            <a:avLst/>
          </a:prstGeom>
        </p:spPr>
      </p:pic>
    </p:spTree>
    <p:extLst>
      <p:ext uri="{BB962C8B-B14F-4D97-AF65-F5344CB8AC3E}">
        <p14:creationId xmlns:p14="http://schemas.microsoft.com/office/powerpoint/2010/main" val="437786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52E28C3-B6A4-9D4E-B5B2-F869DD32A1F5}"/>
              </a:ext>
            </a:extLst>
          </p:cNvPr>
          <p:cNvSpPr>
            <a:spLocks noGrp="1"/>
          </p:cNvSpPr>
          <p:nvPr>
            <p:ph type="body" sz="quarter" idx="16"/>
          </p:nvPr>
        </p:nvSpPr>
        <p:spPr>
          <a:xfrm>
            <a:off x="537901" y="296941"/>
            <a:ext cx="6584794" cy="701731"/>
          </a:xfrm>
        </p:spPr>
        <p:txBody>
          <a:bodyPr/>
          <a:lstStyle/>
          <a:p>
            <a:r>
              <a:rPr lang="en-US" sz="4400" dirty="0"/>
              <a:t>Sleep Grade</a:t>
            </a:r>
          </a:p>
        </p:txBody>
      </p:sp>
      <p:sp>
        <p:nvSpPr>
          <p:cNvPr id="10" name="Text Placeholder 9">
            <a:extLst>
              <a:ext uri="{FF2B5EF4-FFF2-40B4-BE49-F238E27FC236}">
                <a16:creationId xmlns:a16="http://schemas.microsoft.com/office/drawing/2014/main" id="{6D94E94E-28C7-774F-976B-FFBCD5B0590B}"/>
              </a:ext>
            </a:extLst>
          </p:cNvPr>
          <p:cNvSpPr>
            <a:spLocks noGrp="1"/>
          </p:cNvSpPr>
          <p:nvPr>
            <p:ph type="body" sz="quarter" idx="14"/>
          </p:nvPr>
        </p:nvSpPr>
        <p:spPr>
          <a:xfrm>
            <a:off x="16041" y="1073594"/>
            <a:ext cx="7677234" cy="3011915"/>
          </a:xfrm>
        </p:spPr>
        <p:txBody>
          <a:bodyPr/>
          <a:lstStyle/>
          <a:p>
            <a:pPr marL="342900" indent="-342900">
              <a:buFont typeface="Arial" panose="020B0604020202020204" pitchFamily="34" charset="0"/>
              <a:buChar char="•"/>
            </a:pPr>
            <a:r>
              <a:rPr lang="en-US" sz="2000" dirty="0">
                <a:solidFill>
                  <a:schemeClr val="tx1"/>
                </a:solidFill>
              </a:rPr>
              <a:t>73% of adults 18 to 79 years living in Canada meet sleep duration recommendations:</a:t>
            </a:r>
          </a:p>
          <a:p>
            <a:pPr marL="1028700" lvl="1" indent="-342900"/>
            <a:r>
              <a:rPr lang="en-US" sz="2000" dirty="0">
                <a:solidFill>
                  <a:schemeClr val="tx1"/>
                </a:solidFill>
              </a:rPr>
              <a:t>77% of 18- to 64-year-olds meet sleep recommendations.</a:t>
            </a:r>
          </a:p>
          <a:p>
            <a:pPr marL="1028700" lvl="1" indent="-342900"/>
            <a:r>
              <a:rPr lang="en-US" sz="2000" dirty="0">
                <a:solidFill>
                  <a:schemeClr val="tx1"/>
                </a:solidFill>
              </a:rPr>
              <a:t>55% of 65- to 79-year-olds meet sleep recommendations.</a:t>
            </a:r>
          </a:p>
          <a:p>
            <a:pPr marL="342900" indent="-342900">
              <a:buFont typeface="Arial" panose="020B0604020202020204" pitchFamily="34" charset="0"/>
              <a:buChar char="•"/>
            </a:pPr>
            <a:endParaRPr lang="en-US" sz="2000" dirty="0">
              <a:solidFill>
                <a:schemeClr val="tx1"/>
              </a:solidFill>
            </a:endParaRPr>
          </a:p>
        </p:txBody>
      </p:sp>
      <p:pic>
        <p:nvPicPr>
          <p:cNvPr id="15" name="Picture Placeholder 14">
            <a:extLst>
              <a:ext uri="{FF2B5EF4-FFF2-40B4-BE49-F238E27FC236}">
                <a16:creationId xmlns:a16="http://schemas.microsoft.com/office/drawing/2014/main" id="{BAE31FA3-DB6E-F844-9F38-9D5CCF4CC3E0}"/>
              </a:ext>
            </a:extLst>
          </p:cNvPr>
          <p:cNvPicPr>
            <a:picLocks noGrp="1" noChangeAspect="1"/>
          </p:cNvPicPr>
          <p:nvPr>
            <p:ph type="pic" sz="quarter" idx="10"/>
          </p:nvPr>
        </p:nvPicPr>
        <p:blipFill>
          <a:blip r:embed="rId2"/>
          <a:srcRect l="10172" r="10172"/>
          <a:stretch/>
        </p:blipFill>
        <p:spPr>
          <a:xfrm>
            <a:off x="7516813" y="0"/>
            <a:ext cx="4675187" cy="5869174"/>
          </a:xfrm>
        </p:spPr>
      </p:pic>
    </p:spTree>
    <p:extLst>
      <p:ext uri="{BB962C8B-B14F-4D97-AF65-F5344CB8AC3E}">
        <p14:creationId xmlns:p14="http://schemas.microsoft.com/office/powerpoint/2010/main" val="3584845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4D502-2895-5F43-B46B-EC66AC062AAA}"/>
              </a:ext>
            </a:extLst>
          </p:cNvPr>
          <p:cNvSpPr>
            <a:spLocks noGrp="1"/>
          </p:cNvSpPr>
          <p:nvPr>
            <p:ph type="ctrTitle"/>
          </p:nvPr>
        </p:nvSpPr>
        <p:spPr>
          <a:xfrm>
            <a:off x="272716" y="2540001"/>
            <a:ext cx="6873153" cy="3255936"/>
          </a:xfrm>
        </p:spPr>
        <p:txBody>
          <a:bodyPr>
            <a:noAutofit/>
          </a:bodyPr>
          <a:lstStyle/>
          <a:p>
            <a:r>
              <a:rPr lang="en-US" sz="6800" dirty="0">
                <a:solidFill>
                  <a:schemeClr val="bg1"/>
                </a:solidFill>
                <a:latin typeface="Cooper Black" panose="0208090404030B020404" pitchFamily="18" charset="0"/>
              </a:rPr>
              <a:t>The future is physical: </a:t>
            </a:r>
            <a:r>
              <a:rPr lang="en-US" sz="6800" dirty="0">
                <a:latin typeface="Cooper Black" panose="0208090404030B020404" pitchFamily="18" charset="0"/>
              </a:rPr>
              <a:t>Moving toward a Better Normal</a:t>
            </a:r>
          </a:p>
        </p:txBody>
      </p:sp>
    </p:spTree>
    <p:extLst>
      <p:ext uri="{BB962C8B-B14F-4D97-AF65-F5344CB8AC3E}">
        <p14:creationId xmlns:p14="http://schemas.microsoft.com/office/powerpoint/2010/main" val="1291429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689226" y="-818313"/>
            <a:ext cx="11984037" cy="2586038"/>
          </a:xfrm>
        </p:spPr>
        <p:txBody>
          <a:bodyPr/>
          <a:lstStyle/>
          <a:p>
            <a:r>
              <a:rPr kumimoji="0" lang="en-US" sz="4400" b="0" i="0" u="none" strike="noStrike" kern="1200" cap="none" spc="0" normalizeH="0" baseline="0" noProof="0" dirty="0">
                <a:ln>
                  <a:noFill/>
                </a:ln>
                <a:solidFill>
                  <a:srgbClr val="50287D"/>
                </a:solidFill>
                <a:effectLst/>
                <a:uLnTx/>
                <a:uFillTx/>
                <a:latin typeface="Cooper Black" panose="0208090404030B020404" pitchFamily="18" charset="77"/>
                <a:ea typeface="+mj-ea"/>
                <a:cs typeface="+mj-cs"/>
              </a:rPr>
              <a:t>Recommendations &amp; Gaps</a:t>
            </a:r>
            <a:endParaRPr lang="en-US" sz="6000" dirty="0">
              <a:solidFill>
                <a:srgbClr val="50287D"/>
              </a:solidFill>
              <a:latin typeface="Cooper Black" panose="0208090404030B020404" pitchFamily="18" charset="0"/>
            </a:endParaRP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689226" y="850943"/>
            <a:ext cx="11358563" cy="5465763"/>
          </a:xfrm>
        </p:spPr>
        <p:txBody>
          <a:bodyPr>
            <a:normAutofit/>
          </a:bodyPr>
          <a:lstStyle/>
          <a:p>
            <a:pPr marL="0" indent="0">
              <a:buNone/>
            </a:pPr>
            <a:r>
              <a:rPr lang="en-CA" sz="2000" b="1" dirty="0"/>
              <a:t>Policy</a:t>
            </a:r>
            <a:endParaRPr lang="en-US" sz="2000" dirty="0"/>
          </a:p>
          <a:p>
            <a:r>
              <a:rPr lang="en-US" sz="2000" dirty="0"/>
              <a:t>National policies for increasing PA and reducing sedentary </a:t>
            </a:r>
            <a:r>
              <a:rPr lang="en-US" sz="2000" dirty="0" err="1"/>
              <a:t>behaviour</a:t>
            </a:r>
            <a:r>
              <a:rPr lang="en-US" sz="2000" dirty="0"/>
              <a:t> can emphasize the importance of sleep (amount and quality) and promote sleep guidelines within a 24-hour context. </a:t>
            </a:r>
          </a:p>
          <a:p>
            <a:pPr marL="0" indent="0">
              <a:buNone/>
            </a:pPr>
            <a:r>
              <a:rPr lang="en-CA" sz="2000" b="1" dirty="0"/>
              <a:t>Practice</a:t>
            </a:r>
            <a:endParaRPr lang="en-US" sz="2000" dirty="0"/>
          </a:p>
          <a:p>
            <a:pPr lvl="0"/>
            <a:r>
              <a:rPr lang="en-US" sz="2000" dirty="0"/>
              <a:t>Given the evidence for the effects of poor sleep on health and chronic disease, health-care practitioners should assess patients’ sleep health, including sleep duration, sleep quality, sleep timing, daytime alertness and the presence/absence of sleep disorders.</a:t>
            </a:r>
          </a:p>
          <a:p>
            <a:pPr marL="0" lvl="0" indent="0">
              <a:buNone/>
            </a:pPr>
            <a:r>
              <a:rPr lang="en-CA" sz="2000" b="1" dirty="0"/>
              <a:t>Research </a:t>
            </a:r>
            <a:endParaRPr lang="en-US" sz="2000" dirty="0"/>
          </a:p>
          <a:p>
            <a:pPr lvl="0"/>
            <a:r>
              <a:rPr lang="en-US" sz="2000" dirty="0"/>
              <a:t>Future research should continue to develop and update evidence-informed sleep guidelines for different target groups (e.g., new parents, shift workers).</a:t>
            </a:r>
          </a:p>
          <a:p>
            <a:pPr lvl="0"/>
            <a:r>
              <a:rPr lang="en-US" sz="2000" dirty="0"/>
              <a:t>There is a need for improved monitoring of sleep health in Canada, including objective assessments of sleep health with actigraphy, and updating and refining sleep questions for use in national health surveys.</a:t>
            </a:r>
          </a:p>
        </p:txBody>
      </p:sp>
      <p:pic>
        <p:nvPicPr>
          <p:cNvPr id="7" name="Picture 6">
            <a:extLst>
              <a:ext uri="{FF2B5EF4-FFF2-40B4-BE49-F238E27FC236}">
                <a16:creationId xmlns:a16="http://schemas.microsoft.com/office/drawing/2014/main" id="{F013042E-643E-1A45-9AF6-E7A4E83FDB74}"/>
              </a:ext>
            </a:extLst>
          </p:cNvPr>
          <p:cNvPicPr>
            <a:picLocks noChangeAspect="1"/>
          </p:cNvPicPr>
          <p:nvPr/>
        </p:nvPicPr>
        <p:blipFill>
          <a:blip r:embed="rId2"/>
          <a:srcRect/>
          <a:stretch/>
        </p:blipFill>
        <p:spPr>
          <a:xfrm>
            <a:off x="10185857" y="6081710"/>
            <a:ext cx="1642351" cy="526673"/>
          </a:xfrm>
          <a:prstGeom prst="rect">
            <a:avLst/>
          </a:prstGeom>
        </p:spPr>
      </p:pic>
    </p:spTree>
    <p:extLst>
      <p:ext uri="{BB962C8B-B14F-4D97-AF65-F5344CB8AC3E}">
        <p14:creationId xmlns:p14="http://schemas.microsoft.com/office/powerpoint/2010/main" val="283442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52E28C3-B6A4-9D4E-B5B2-F869DD32A1F5}"/>
              </a:ext>
            </a:extLst>
          </p:cNvPr>
          <p:cNvSpPr>
            <a:spLocks noGrp="1"/>
          </p:cNvSpPr>
          <p:nvPr>
            <p:ph type="body" sz="quarter" idx="16"/>
          </p:nvPr>
        </p:nvSpPr>
        <p:spPr>
          <a:xfrm>
            <a:off x="537901" y="569859"/>
            <a:ext cx="6584794" cy="1311128"/>
          </a:xfrm>
        </p:spPr>
        <p:txBody>
          <a:bodyPr/>
          <a:lstStyle/>
          <a:p>
            <a:r>
              <a:rPr lang="en-US" sz="4400" dirty="0"/>
              <a:t>Sedentary </a:t>
            </a:r>
            <a:r>
              <a:rPr lang="en-US" sz="4400" dirty="0" err="1"/>
              <a:t>Behaviours</a:t>
            </a:r>
            <a:r>
              <a:rPr lang="en-US" sz="4400" dirty="0"/>
              <a:t> Grade</a:t>
            </a:r>
          </a:p>
        </p:txBody>
      </p:sp>
      <p:sp>
        <p:nvSpPr>
          <p:cNvPr id="10" name="Text Placeholder 9">
            <a:extLst>
              <a:ext uri="{FF2B5EF4-FFF2-40B4-BE49-F238E27FC236}">
                <a16:creationId xmlns:a16="http://schemas.microsoft.com/office/drawing/2014/main" id="{6D94E94E-28C7-774F-976B-FFBCD5B0590B}"/>
              </a:ext>
            </a:extLst>
          </p:cNvPr>
          <p:cNvSpPr>
            <a:spLocks noGrp="1"/>
          </p:cNvSpPr>
          <p:nvPr>
            <p:ph type="body" sz="quarter" idx="14"/>
          </p:nvPr>
        </p:nvSpPr>
        <p:spPr>
          <a:xfrm>
            <a:off x="-48127" y="2004035"/>
            <a:ext cx="7677234" cy="831831"/>
          </a:xfrm>
        </p:spPr>
        <p:txBody>
          <a:bodyPr/>
          <a:lstStyle/>
          <a:p>
            <a:pPr marL="342900" indent="-342900">
              <a:buFont typeface="Arial" panose="020B0604020202020204" pitchFamily="34" charset="0"/>
              <a:buChar char="•"/>
            </a:pPr>
            <a:r>
              <a:rPr lang="en-US" sz="2000" dirty="0">
                <a:solidFill>
                  <a:schemeClr val="tx1"/>
                </a:solidFill>
              </a:rPr>
              <a:t>12% of adults 18 to 79 years achieved ≤8 hours of sedentary time per day.</a:t>
            </a:r>
          </a:p>
        </p:txBody>
      </p:sp>
      <p:pic>
        <p:nvPicPr>
          <p:cNvPr id="15" name="Picture Placeholder 14">
            <a:extLst>
              <a:ext uri="{FF2B5EF4-FFF2-40B4-BE49-F238E27FC236}">
                <a16:creationId xmlns:a16="http://schemas.microsoft.com/office/drawing/2014/main" id="{BAE31FA3-DB6E-F844-9F38-9D5CCF4CC3E0}"/>
              </a:ext>
            </a:extLst>
          </p:cNvPr>
          <p:cNvPicPr>
            <a:picLocks noGrp="1" noChangeAspect="1"/>
          </p:cNvPicPr>
          <p:nvPr>
            <p:ph type="pic" sz="quarter" idx="10"/>
          </p:nvPr>
        </p:nvPicPr>
        <p:blipFill>
          <a:blip r:embed="rId2"/>
          <a:srcRect l="10172" r="10172"/>
          <a:stretch/>
        </p:blipFill>
        <p:spPr>
          <a:xfrm>
            <a:off x="7516813" y="0"/>
            <a:ext cx="4675187" cy="5869174"/>
          </a:xfrm>
        </p:spPr>
      </p:pic>
    </p:spTree>
    <p:extLst>
      <p:ext uri="{BB962C8B-B14F-4D97-AF65-F5344CB8AC3E}">
        <p14:creationId xmlns:p14="http://schemas.microsoft.com/office/powerpoint/2010/main" val="2112754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689226" y="-818313"/>
            <a:ext cx="11984037" cy="2586038"/>
          </a:xfrm>
        </p:spPr>
        <p:txBody>
          <a:bodyPr/>
          <a:lstStyle/>
          <a:p>
            <a:r>
              <a:rPr kumimoji="0" lang="en-US" sz="4400" b="0" i="0" u="none" strike="noStrike" kern="1200" cap="none" spc="0" normalizeH="0" baseline="0" noProof="0" dirty="0">
                <a:ln>
                  <a:noFill/>
                </a:ln>
                <a:solidFill>
                  <a:srgbClr val="50287D"/>
                </a:solidFill>
                <a:effectLst/>
                <a:uLnTx/>
                <a:uFillTx/>
                <a:latin typeface="Cooper Black" panose="0208090404030B020404" pitchFamily="18" charset="77"/>
                <a:ea typeface="+mj-ea"/>
                <a:cs typeface="+mj-cs"/>
              </a:rPr>
              <a:t>Recommendations &amp; Gaps</a:t>
            </a:r>
            <a:endParaRPr lang="en-US" sz="6000" dirty="0">
              <a:solidFill>
                <a:srgbClr val="50287D"/>
              </a:solidFill>
              <a:latin typeface="Cooper Black" panose="0208090404030B020404" pitchFamily="18" charset="0"/>
            </a:endParaRP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689226" y="850943"/>
            <a:ext cx="11358563" cy="5465763"/>
          </a:xfrm>
        </p:spPr>
        <p:txBody>
          <a:bodyPr>
            <a:normAutofit/>
          </a:bodyPr>
          <a:lstStyle/>
          <a:p>
            <a:pPr marL="0" indent="0">
              <a:buNone/>
            </a:pPr>
            <a:r>
              <a:rPr lang="en-CA" sz="2000" b="1" dirty="0"/>
              <a:t>Policy</a:t>
            </a:r>
            <a:endParaRPr lang="en-US" sz="2000" dirty="0"/>
          </a:p>
          <a:p>
            <a:r>
              <a:rPr lang="en-US" sz="2000" dirty="0"/>
              <a:t>Policy-makers should develop SB policies to support adults and older adults, pregnant individuals and people working at desks.</a:t>
            </a:r>
          </a:p>
          <a:p>
            <a:pPr marL="0" indent="0">
              <a:buNone/>
            </a:pPr>
            <a:r>
              <a:rPr lang="en-CA" sz="2000" b="1" dirty="0"/>
              <a:t>Practice</a:t>
            </a:r>
            <a:endParaRPr lang="en-US" sz="2000" dirty="0"/>
          </a:p>
          <a:p>
            <a:pPr lvl="0"/>
            <a:r>
              <a:rPr lang="en-US" sz="2000" dirty="0"/>
              <a:t>Health-care providers should promote reduced sitting time and encourage able-bodied individuals to break up long periods of sitting as often as possible.</a:t>
            </a:r>
          </a:p>
          <a:p>
            <a:pPr marL="0" lvl="0" indent="0">
              <a:buNone/>
            </a:pPr>
            <a:r>
              <a:rPr lang="en-CA" sz="2000" b="1" dirty="0"/>
              <a:t>Research </a:t>
            </a:r>
            <a:endParaRPr lang="en-US" sz="2000" dirty="0"/>
          </a:p>
          <a:p>
            <a:pPr lvl="0"/>
            <a:r>
              <a:rPr lang="en-US" sz="2000" dirty="0"/>
              <a:t>More evidence is required on unhealthy thresholds for prolonged sitting.</a:t>
            </a:r>
          </a:p>
          <a:p>
            <a:pPr lvl="0"/>
            <a:r>
              <a:rPr lang="en-US" sz="2000" dirty="0"/>
              <a:t>Future research should focus on developing interventions to reduce SB in a variety of settings among adults and older adults (e.g., home, work, school, outdoors).</a:t>
            </a:r>
          </a:p>
        </p:txBody>
      </p:sp>
      <p:pic>
        <p:nvPicPr>
          <p:cNvPr id="7" name="Picture 6">
            <a:extLst>
              <a:ext uri="{FF2B5EF4-FFF2-40B4-BE49-F238E27FC236}">
                <a16:creationId xmlns:a16="http://schemas.microsoft.com/office/drawing/2014/main" id="{F013042E-643E-1A45-9AF6-E7A4E83FDB74}"/>
              </a:ext>
            </a:extLst>
          </p:cNvPr>
          <p:cNvPicPr>
            <a:picLocks noChangeAspect="1"/>
          </p:cNvPicPr>
          <p:nvPr/>
        </p:nvPicPr>
        <p:blipFill>
          <a:blip r:embed="rId2"/>
          <a:srcRect/>
          <a:stretch/>
        </p:blipFill>
        <p:spPr>
          <a:xfrm>
            <a:off x="10185857" y="6081710"/>
            <a:ext cx="1642351" cy="526673"/>
          </a:xfrm>
          <a:prstGeom prst="rect">
            <a:avLst/>
          </a:prstGeom>
        </p:spPr>
      </p:pic>
    </p:spTree>
    <p:extLst>
      <p:ext uri="{BB962C8B-B14F-4D97-AF65-F5344CB8AC3E}">
        <p14:creationId xmlns:p14="http://schemas.microsoft.com/office/powerpoint/2010/main" val="84229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52E28C3-B6A4-9D4E-B5B2-F869DD32A1F5}"/>
              </a:ext>
            </a:extLst>
          </p:cNvPr>
          <p:cNvSpPr>
            <a:spLocks noGrp="1"/>
          </p:cNvSpPr>
          <p:nvPr>
            <p:ph type="body" sz="quarter" idx="16"/>
          </p:nvPr>
        </p:nvSpPr>
        <p:spPr>
          <a:xfrm>
            <a:off x="537901" y="569859"/>
            <a:ext cx="6584794" cy="1311128"/>
          </a:xfrm>
        </p:spPr>
        <p:txBody>
          <a:bodyPr/>
          <a:lstStyle/>
          <a:p>
            <a:r>
              <a:rPr lang="en-US" sz="4400" dirty="0"/>
              <a:t>24-Hour Movement </a:t>
            </a:r>
            <a:r>
              <a:rPr lang="en-US" sz="4400" dirty="0" err="1"/>
              <a:t>Behaviours</a:t>
            </a:r>
            <a:r>
              <a:rPr lang="en-US" sz="4400" dirty="0"/>
              <a:t> Grade</a:t>
            </a:r>
          </a:p>
        </p:txBody>
      </p:sp>
      <p:sp>
        <p:nvSpPr>
          <p:cNvPr id="10" name="Text Placeholder 9">
            <a:extLst>
              <a:ext uri="{FF2B5EF4-FFF2-40B4-BE49-F238E27FC236}">
                <a16:creationId xmlns:a16="http://schemas.microsoft.com/office/drawing/2014/main" id="{6D94E94E-28C7-774F-976B-FFBCD5B0590B}"/>
              </a:ext>
            </a:extLst>
          </p:cNvPr>
          <p:cNvSpPr>
            <a:spLocks noGrp="1"/>
          </p:cNvSpPr>
          <p:nvPr>
            <p:ph type="body" sz="quarter" idx="14"/>
          </p:nvPr>
        </p:nvSpPr>
        <p:spPr>
          <a:xfrm>
            <a:off x="16041" y="2004035"/>
            <a:ext cx="7677234" cy="831831"/>
          </a:xfrm>
        </p:spPr>
        <p:txBody>
          <a:bodyPr/>
          <a:lstStyle/>
          <a:p>
            <a:pPr marL="342900" indent="-342900">
              <a:buFont typeface="Arial" panose="020B0604020202020204" pitchFamily="34" charset="0"/>
              <a:buChar char="•"/>
            </a:pPr>
            <a:r>
              <a:rPr lang="en-US" sz="2000" dirty="0">
                <a:solidFill>
                  <a:schemeClr val="tx1"/>
                </a:solidFill>
              </a:rPr>
              <a:t>Incomplete due to unavailability of data that use the same criteria as the guidelines.</a:t>
            </a:r>
          </a:p>
        </p:txBody>
      </p:sp>
      <p:pic>
        <p:nvPicPr>
          <p:cNvPr id="15" name="Picture Placeholder 14">
            <a:extLst>
              <a:ext uri="{FF2B5EF4-FFF2-40B4-BE49-F238E27FC236}">
                <a16:creationId xmlns:a16="http://schemas.microsoft.com/office/drawing/2014/main" id="{BAE31FA3-DB6E-F844-9F38-9D5CCF4CC3E0}"/>
              </a:ext>
            </a:extLst>
          </p:cNvPr>
          <p:cNvPicPr>
            <a:picLocks noGrp="1" noChangeAspect="1"/>
          </p:cNvPicPr>
          <p:nvPr>
            <p:ph type="pic" sz="quarter" idx="10"/>
          </p:nvPr>
        </p:nvPicPr>
        <p:blipFill>
          <a:blip r:embed="rId2"/>
          <a:srcRect l="10172" r="10172"/>
          <a:stretch/>
        </p:blipFill>
        <p:spPr>
          <a:xfrm>
            <a:off x="7516813" y="0"/>
            <a:ext cx="4675187" cy="5869174"/>
          </a:xfrm>
        </p:spPr>
      </p:pic>
    </p:spTree>
    <p:extLst>
      <p:ext uri="{BB962C8B-B14F-4D97-AF65-F5344CB8AC3E}">
        <p14:creationId xmlns:p14="http://schemas.microsoft.com/office/powerpoint/2010/main" val="160368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689226" y="-818313"/>
            <a:ext cx="11984037" cy="2586038"/>
          </a:xfrm>
        </p:spPr>
        <p:txBody>
          <a:bodyPr/>
          <a:lstStyle/>
          <a:p>
            <a:r>
              <a:rPr kumimoji="0" lang="en-US" sz="4400" b="0" i="0" u="none" strike="noStrike" kern="1200" cap="none" spc="0" normalizeH="0" baseline="0" noProof="0" dirty="0">
                <a:ln>
                  <a:noFill/>
                </a:ln>
                <a:solidFill>
                  <a:srgbClr val="50287D"/>
                </a:solidFill>
                <a:effectLst/>
                <a:uLnTx/>
                <a:uFillTx/>
                <a:latin typeface="Cooper Black" panose="0208090404030B020404" pitchFamily="18" charset="77"/>
                <a:ea typeface="+mj-ea"/>
                <a:cs typeface="+mj-cs"/>
              </a:rPr>
              <a:t>Recommendations &amp; Gaps</a:t>
            </a:r>
            <a:endParaRPr lang="en-US" sz="6000" dirty="0">
              <a:solidFill>
                <a:srgbClr val="50287D"/>
              </a:solidFill>
              <a:latin typeface="Cooper Black" panose="0208090404030B020404" pitchFamily="18" charset="0"/>
            </a:endParaRP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689226" y="850943"/>
            <a:ext cx="11358563" cy="5465763"/>
          </a:xfrm>
        </p:spPr>
        <p:txBody>
          <a:bodyPr>
            <a:normAutofit/>
          </a:bodyPr>
          <a:lstStyle/>
          <a:p>
            <a:pPr marL="0" indent="0">
              <a:buNone/>
            </a:pPr>
            <a:r>
              <a:rPr lang="en-CA" sz="2000" b="1" dirty="0"/>
              <a:t>Policy</a:t>
            </a:r>
            <a:endParaRPr lang="en-US" sz="2000" dirty="0"/>
          </a:p>
          <a:p>
            <a:r>
              <a:rPr lang="en-US" sz="2000" dirty="0"/>
              <a:t>Policy-makers should develop educational campaigns about the benefits of meeting the 24-Hour Movement Guidelines.</a:t>
            </a:r>
          </a:p>
          <a:p>
            <a:pPr marL="0" indent="0">
              <a:buNone/>
            </a:pPr>
            <a:r>
              <a:rPr lang="en-CA" sz="2000" b="1" dirty="0"/>
              <a:t>Practice</a:t>
            </a:r>
            <a:endParaRPr lang="en-US" sz="2000" dirty="0"/>
          </a:p>
          <a:p>
            <a:pPr lvl="0"/>
            <a:r>
              <a:rPr lang="en-US" sz="2000" dirty="0"/>
              <a:t>Health-care providers should promote reduced sitting time, encourage able-bodied individuals to break up long periods of sitting as often as possible and prioritize good sleep habits.</a:t>
            </a:r>
          </a:p>
          <a:p>
            <a:pPr marL="0" lvl="0" indent="0">
              <a:buNone/>
            </a:pPr>
            <a:r>
              <a:rPr lang="en-CA" sz="2000" b="1" dirty="0"/>
              <a:t>Research </a:t>
            </a:r>
            <a:endParaRPr lang="en-US" sz="2000" dirty="0"/>
          </a:p>
          <a:p>
            <a:pPr lvl="0"/>
            <a:r>
              <a:rPr lang="en-US" sz="2000" dirty="0"/>
              <a:t>More evidence is required on unhealthy thresholds for prolonged sitting.</a:t>
            </a:r>
          </a:p>
          <a:p>
            <a:pPr lvl="0"/>
            <a:r>
              <a:rPr lang="en-US" sz="2000" dirty="0"/>
              <a:t>Future research should focus on developing interventions to reduce SB in a variety of settings among adults and older adults (e.g., home, work, school, outdoors).</a:t>
            </a:r>
          </a:p>
        </p:txBody>
      </p:sp>
      <p:pic>
        <p:nvPicPr>
          <p:cNvPr id="7" name="Picture 6">
            <a:extLst>
              <a:ext uri="{FF2B5EF4-FFF2-40B4-BE49-F238E27FC236}">
                <a16:creationId xmlns:a16="http://schemas.microsoft.com/office/drawing/2014/main" id="{F013042E-643E-1A45-9AF6-E7A4E83FDB74}"/>
              </a:ext>
            </a:extLst>
          </p:cNvPr>
          <p:cNvPicPr>
            <a:picLocks noChangeAspect="1"/>
          </p:cNvPicPr>
          <p:nvPr/>
        </p:nvPicPr>
        <p:blipFill>
          <a:blip r:embed="rId2"/>
          <a:srcRect/>
          <a:stretch/>
        </p:blipFill>
        <p:spPr>
          <a:xfrm>
            <a:off x="10185857" y="6081710"/>
            <a:ext cx="1642351" cy="526673"/>
          </a:xfrm>
          <a:prstGeom prst="rect">
            <a:avLst/>
          </a:prstGeom>
        </p:spPr>
      </p:pic>
    </p:spTree>
    <p:extLst>
      <p:ext uri="{BB962C8B-B14F-4D97-AF65-F5344CB8AC3E}">
        <p14:creationId xmlns:p14="http://schemas.microsoft.com/office/powerpoint/2010/main" val="1449744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8C141-AF6A-4FFD-9E75-72698B83066B}"/>
              </a:ext>
            </a:extLst>
          </p:cNvPr>
          <p:cNvSpPr>
            <a:spLocks noGrp="1"/>
          </p:cNvSpPr>
          <p:nvPr>
            <p:ph type="body" sz="quarter" idx="16"/>
          </p:nvPr>
        </p:nvSpPr>
        <p:spPr>
          <a:xfrm>
            <a:off x="472184" y="52220"/>
            <a:ext cx="5978950" cy="1311128"/>
          </a:xfrm>
        </p:spPr>
        <p:txBody>
          <a:bodyPr/>
          <a:lstStyle/>
          <a:p>
            <a:r>
              <a:rPr lang="en-US" sz="4400" dirty="0"/>
              <a:t>Perceived Capability Grade</a:t>
            </a:r>
          </a:p>
        </p:txBody>
      </p:sp>
      <p:sp>
        <p:nvSpPr>
          <p:cNvPr id="10" name="Text Placeholder 9">
            <a:extLst>
              <a:ext uri="{FF2B5EF4-FFF2-40B4-BE49-F238E27FC236}">
                <a16:creationId xmlns:a16="http://schemas.microsoft.com/office/drawing/2014/main" id="{6D94E94E-28C7-774F-976B-FFBCD5B0590B}"/>
              </a:ext>
            </a:extLst>
          </p:cNvPr>
          <p:cNvSpPr>
            <a:spLocks noGrp="1"/>
          </p:cNvSpPr>
          <p:nvPr>
            <p:ph type="body" sz="quarter" idx="14"/>
          </p:nvPr>
        </p:nvSpPr>
        <p:spPr>
          <a:xfrm>
            <a:off x="561472" y="1342249"/>
            <a:ext cx="6946232" cy="3011915"/>
          </a:xfrm>
        </p:spPr>
        <p:txBody>
          <a:bodyPr/>
          <a:lstStyle/>
          <a:p>
            <a:pPr marL="342900" indent="-342900">
              <a:buFont typeface="Arial" panose="020B0604020202020204" pitchFamily="34" charset="0"/>
              <a:buChar char="•"/>
            </a:pPr>
            <a:r>
              <a:rPr lang="en-US" sz="2000" dirty="0">
                <a:solidFill>
                  <a:schemeClr val="tx1"/>
                </a:solidFill>
              </a:rPr>
              <a:t>66% of adults living in Canada agree that they have the ability to be active.</a:t>
            </a:r>
          </a:p>
          <a:p>
            <a:pPr marL="342900" indent="-342900">
              <a:buFont typeface="Arial" panose="020B0604020202020204" pitchFamily="34" charset="0"/>
              <a:buChar char="•"/>
            </a:pPr>
            <a:r>
              <a:rPr lang="en-US" sz="2000" dirty="0">
                <a:solidFill>
                  <a:schemeClr val="tx1"/>
                </a:solidFill>
              </a:rPr>
              <a:t>69% of adults living in Canada agree that they could successfully be active/participate in sport.</a:t>
            </a:r>
          </a:p>
          <a:p>
            <a:pPr marL="342900" indent="-342900">
              <a:buFont typeface="Arial" panose="020B0604020202020204" pitchFamily="34" charset="0"/>
              <a:buChar char="•"/>
            </a:pPr>
            <a:r>
              <a:rPr lang="en-US" sz="2000" dirty="0">
                <a:solidFill>
                  <a:schemeClr val="tx1"/>
                </a:solidFill>
              </a:rPr>
              <a:t>A greater percentage of adults aged 25 to 44 years agree to some extent that they have the ability to be active compared to adults older than 44 years.</a:t>
            </a:r>
          </a:p>
        </p:txBody>
      </p:sp>
      <p:pic>
        <p:nvPicPr>
          <p:cNvPr id="15" name="Picture Placeholder 14">
            <a:extLst>
              <a:ext uri="{FF2B5EF4-FFF2-40B4-BE49-F238E27FC236}">
                <a16:creationId xmlns:a16="http://schemas.microsoft.com/office/drawing/2014/main" id="{BAE31FA3-DB6E-F844-9F38-9D5CCF4CC3E0}"/>
              </a:ext>
            </a:extLst>
          </p:cNvPr>
          <p:cNvPicPr>
            <a:picLocks noGrp="1" noChangeAspect="1"/>
          </p:cNvPicPr>
          <p:nvPr>
            <p:ph type="pic" sz="quarter" idx="10"/>
          </p:nvPr>
        </p:nvPicPr>
        <p:blipFill>
          <a:blip r:embed="rId2"/>
          <a:srcRect l="10172" r="10172"/>
          <a:stretch/>
        </p:blipFill>
        <p:spPr>
          <a:xfrm>
            <a:off x="7516813" y="0"/>
            <a:ext cx="4675187" cy="5869174"/>
          </a:xfrm>
        </p:spPr>
      </p:pic>
    </p:spTree>
    <p:extLst>
      <p:ext uri="{BB962C8B-B14F-4D97-AF65-F5344CB8AC3E}">
        <p14:creationId xmlns:p14="http://schemas.microsoft.com/office/powerpoint/2010/main" val="1765701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207963" y="-817563"/>
            <a:ext cx="11984037" cy="2586038"/>
          </a:xfrm>
        </p:spPr>
        <p:txBody>
          <a:bodyPr/>
          <a:lstStyle/>
          <a:p>
            <a:r>
              <a:rPr kumimoji="0" lang="en-US" sz="4400" b="0" i="0" u="none" strike="noStrike" kern="1200" cap="none" spc="0" normalizeH="0" baseline="0" noProof="0" dirty="0">
                <a:ln>
                  <a:noFill/>
                </a:ln>
                <a:solidFill>
                  <a:srgbClr val="50287D"/>
                </a:solidFill>
                <a:effectLst/>
                <a:uLnTx/>
                <a:uFillTx/>
                <a:latin typeface="Cooper Black" panose="0208090404030B020404" pitchFamily="18" charset="77"/>
                <a:ea typeface="+mj-ea"/>
                <a:cs typeface="+mj-cs"/>
              </a:rPr>
              <a:t>Recommendations &amp; Gaps</a:t>
            </a:r>
            <a:endParaRPr lang="en-US" sz="6000" dirty="0">
              <a:solidFill>
                <a:srgbClr val="50287D"/>
              </a:solidFill>
              <a:latin typeface="Cooper Black" panose="0208090404030B020404" pitchFamily="18" charset="0"/>
            </a:endParaRP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833438" y="850900"/>
            <a:ext cx="11358562" cy="5465763"/>
          </a:xfrm>
        </p:spPr>
        <p:txBody>
          <a:bodyPr>
            <a:normAutofit/>
          </a:bodyPr>
          <a:lstStyle/>
          <a:p>
            <a:pPr marL="0" indent="0">
              <a:buNone/>
            </a:pPr>
            <a:r>
              <a:rPr lang="en-CA" sz="2000" b="1" dirty="0"/>
              <a:t>Policy</a:t>
            </a:r>
            <a:endParaRPr lang="en-US" sz="2000" dirty="0"/>
          </a:p>
          <a:p>
            <a:r>
              <a:rPr lang="en-US" sz="2000" dirty="0"/>
              <a:t>Policy-makers should develop educational campaigns about the benefits of PA and focus on both the physical and psychological capabilities needed.</a:t>
            </a:r>
          </a:p>
          <a:p>
            <a:pPr marL="0" indent="0">
              <a:buNone/>
            </a:pPr>
            <a:r>
              <a:rPr lang="en-CA" sz="2000" b="1" dirty="0"/>
              <a:t>Practice</a:t>
            </a:r>
            <a:endParaRPr lang="en-US" sz="2000" dirty="0"/>
          </a:p>
          <a:p>
            <a:pPr lvl="0"/>
            <a:r>
              <a:rPr lang="en-US" sz="2000" dirty="0"/>
              <a:t>Health-care providers should provide adequate information and skills training to enhance their clients’ physical and psychological capability for increasing PA and reducing SB.</a:t>
            </a:r>
          </a:p>
          <a:p>
            <a:pPr marL="0" lvl="0" indent="0">
              <a:buNone/>
            </a:pPr>
            <a:r>
              <a:rPr lang="en-CA" sz="2000" b="1" dirty="0"/>
              <a:t>Research </a:t>
            </a:r>
            <a:endParaRPr lang="en-US" sz="2000" dirty="0"/>
          </a:p>
          <a:p>
            <a:pPr lvl="0"/>
            <a:r>
              <a:rPr lang="en-US" sz="2000" dirty="0"/>
              <a:t>More evidence is required on the effects of having the capability to increase PA and reduce SB.</a:t>
            </a:r>
          </a:p>
          <a:p>
            <a:pPr lvl="0"/>
            <a:r>
              <a:rPr lang="en-US" sz="2000" dirty="0"/>
              <a:t>Future research should focus on developing interventions to support the development of capability among adults and older adults using a comprehensive predefined theoretical framework such as the COM-B model. </a:t>
            </a:r>
          </a:p>
        </p:txBody>
      </p:sp>
      <p:pic>
        <p:nvPicPr>
          <p:cNvPr id="7" name="Picture 6">
            <a:extLst>
              <a:ext uri="{FF2B5EF4-FFF2-40B4-BE49-F238E27FC236}">
                <a16:creationId xmlns:a16="http://schemas.microsoft.com/office/drawing/2014/main" id="{F013042E-643E-1A45-9AF6-E7A4E83FDB74}"/>
              </a:ext>
            </a:extLst>
          </p:cNvPr>
          <p:cNvPicPr>
            <a:picLocks noChangeAspect="1"/>
          </p:cNvPicPr>
          <p:nvPr/>
        </p:nvPicPr>
        <p:blipFill>
          <a:blip r:embed="rId2"/>
          <a:srcRect/>
          <a:stretch/>
        </p:blipFill>
        <p:spPr>
          <a:xfrm>
            <a:off x="10185857" y="6081710"/>
            <a:ext cx="1642351" cy="526673"/>
          </a:xfrm>
          <a:prstGeom prst="rect">
            <a:avLst/>
          </a:prstGeom>
        </p:spPr>
      </p:pic>
    </p:spTree>
    <p:extLst>
      <p:ext uri="{BB962C8B-B14F-4D97-AF65-F5344CB8AC3E}">
        <p14:creationId xmlns:p14="http://schemas.microsoft.com/office/powerpoint/2010/main" val="1533907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8C141-AF6A-4FFD-9E75-72698B83066B}"/>
              </a:ext>
            </a:extLst>
          </p:cNvPr>
          <p:cNvSpPr>
            <a:spLocks noGrp="1"/>
          </p:cNvSpPr>
          <p:nvPr>
            <p:ph type="body" sz="quarter" idx="16"/>
          </p:nvPr>
        </p:nvSpPr>
        <p:spPr>
          <a:xfrm>
            <a:off x="480573" y="-87692"/>
            <a:ext cx="7036240" cy="1920526"/>
          </a:xfrm>
        </p:spPr>
        <p:txBody>
          <a:bodyPr/>
          <a:lstStyle/>
          <a:p>
            <a:r>
              <a:rPr lang="en-US" sz="4400" dirty="0"/>
              <a:t>Perceived Opportunity  Grade</a:t>
            </a:r>
          </a:p>
        </p:txBody>
      </p:sp>
      <p:sp>
        <p:nvSpPr>
          <p:cNvPr id="10" name="Text Placeholder 9">
            <a:extLst>
              <a:ext uri="{FF2B5EF4-FFF2-40B4-BE49-F238E27FC236}">
                <a16:creationId xmlns:a16="http://schemas.microsoft.com/office/drawing/2014/main" id="{6D94E94E-28C7-774F-976B-FFBCD5B0590B}"/>
              </a:ext>
            </a:extLst>
          </p:cNvPr>
          <p:cNvSpPr>
            <a:spLocks noGrp="1"/>
          </p:cNvSpPr>
          <p:nvPr>
            <p:ph type="body" sz="quarter" idx="14"/>
          </p:nvPr>
        </p:nvSpPr>
        <p:spPr>
          <a:xfrm>
            <a:off x="561472" y="1967891"/>
            <a:ext cx="6946232" cy="3396635"/>
          </a:xfrm>
        </p:spPr>
        <p:txBody>
          <a:bodyPr/>
          <a:lstStyle/>
          <a:p>
            <a:pPr marL="342900" indent="-342900">
              <a:buFont typeface="Arial" panose="020B0604020202020204" pitchFamily="34" charset="0"/>
              <a:buChar char="•"/>
            </a:pPr>
            <a:r>
              <a:rPr lang="en-US" sz="2000" dirty="0">
                <a:solidFill>
                  <a:schemeClr val="tx1"/>
                </a:solidFill>
              </a:rPr>
              <a:t>58% of adults living in Canada agreed that they have the opportunity to be active.</a:t>
            </a:r>
          </a:p>
          <a:p>
            <a:pPr marL="342900" indent="-342900">
              <a:buFont typeface="Arial" panose="020B0604020202020204" pitchFamily="34" charset="0"/>
              <a:buChar char="•"/>
            </a:pPr>
            <a:r>
              <a:rPr lang="en-US" sz="2000" dirty="0">
                <a:solidFill>
                  <a:schemeClr val="tx1"/>
                </a:solidFill>
              </a:rPr>
              <a:t>74% of adults living in Canada agreed that they live in an area where there are many opportunities for individuals to engage in PA/sport.</a:t>
            </a:r>
          </a:p>
          <a:p>
            <a:pPr marL="342900" indent="-342900">
              <a:buFont typeface="Arial" panose="020B0604020202020204" pitchFamily="34" charset="0"/>
              <a:buChar char="•"/>
            </a:pPr>
            <a:r>
              <a:rPr lang="en-US" sz="2000" dirty="0">
                <a:solidFill>
                  <a:schemeClr val="tx1"/>
                </a:solidFill>
              </a:rPr>
              <a:t>74% of adults living in Canada agreed that people close to them feel positively about them being active/participating in sport.</a:t>
            </a:r>
          </a:p>
        </p:txBody>
      </p:sp>
      <p:pic>
        <p:nvPicPr>
          <p:cNvPr id="15" name="Picture Placeholder 14">
            <a:extLst>
              <a:ext uri="{FF2B5EF4-FFF2-40B4-BE49-F238E27FC236}">
                <a16:creationId xmlns:a16="http://schemas.microsoft.com/office/drawing/2014/main" id="{BAE31FA3-DB6E-F844-9F38-9D5CCF4CC3E0}"/>
              </a:ext>
            </a:extLst>
          </p:cNvPr>
          <p:cNvPicPr>
            <a:picLocks noGrp="1" noChangeAspect="1"/>
          </p:cNvPicPr>
          <p:nvPr>
            <p:ph type="pic" sz="quarter" idx="10"/>
          </p:nvPr>
        </p:nvPicPr>
        <p:blipFill>
          <a:blip r:embed="rId2"/>
          <a:srcRect l="10172" r="10172"/>
          <a:stretch/>
        </p:blipFill>
        <p:spPr>
          <a:xfrm>
            <a:off x="7516813" y="0"/>
            <a:ext cx="4675187" cy="5869174"/>
          </a:xfrm>
        </p:spPr>
      </p:pic>
    </p:spTree>
    <p:extLst>
      <p:ext uri="{BB962C8B-B14F-4D97-AF65-F5344CB8AC3E}">
        <p14:creationId xmlns:p14="http://schemas.microsoft.com/office/powerpoint/2010/main" val="1145037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207963" y="-817563"/>
            <a:ext cx="11984037" cy="2586038"/>
          </a:xfrm>
        </p:spPr>
        <p:txBody>
          <a:bodyPr/>
          <a:lstStyle/>
          <a:p>
            <a:r>
              <a:rPr kumimoji="0" lang="en-US" sz="4400" b="0" i="0" u="none" strike="noStrike" kern="1200" cap="none" spc="0" normalizeH="0" baseline="0" noProof="0" dirty="0">
                <a:ln>
                  <a:noFill/>
                </a:ln>
                <a:solidFill>
                  <a:srgbClr val="50287D"/>
                </a:solidFill>
                <a:effectLst/>
                <a:uLnTx/>
                <a:uFillTx/>
                <a:latin typeface="Cooper Black" panose="0208090404030B020404" pitchFamily="18" charset="77"/>
                <a:ea typeface="+mj-ea"/>
                <a:cs typeface="+mj-cs"/>
              </a:rPr>
              <a:t>Recommendations &amp; Gaps</a:t>
            </a:r>
            <a:endParaRPr lang="en-US" sz="6000" dirty="0">
              <a:solidFill>
                <a:srgbClr val="50287D"/>
              </a:solidFill>
              <a:latin typeface="Cooper Black" panose="0208090404030B020404" pitchFamily="18" charset="0"/>
            </a:endParaRP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833438" y="850900"/>
            <a:ext cx="11358562" cy="5465763"/>
          </a:xfrm>
        </p:spPr>
        <p:txBody>
          <a:bodyPr>
            <a:normAutofit/>
          </a:bodyPr>
          <a:lstStyle/>
          <a:p>
            <a:pPr marL="0" indent="0">
              <a:buNone/>
            </a:pPr>
            <a:r>
              <a:rPr lang="en-CA" sz="2000" b="1" dirty="0"/>
              <a:t>Policy</a:t>
            </a:r>
            <a:endParaRPr lang="en-US" sz="2000" dirty="0"/>
          </a:p>
          <a:p>
            <a:r>
              <a:rPr lang="en-US" sz="2000" dirty="0"/>
              <a:t>Policy-makers should develop educational campaigns about the opportunities for PA.</a:t>
            </a:r>
          </a:p>
          <a:p>
            <a:pPr marL="0" indent="0">
              <a:buNone/>
            </a:pPr>
            <a:r>
              <a:rPr lang="en-CA" sz="2000" b="1" dirty="0"/>
              <a:t>Practice</a:t>
            </a:r>
            <a:endParaRPr lang="en-US" sz="2000" dirty="0"/>
          </a:p>
          <a:p>
            <a:pPr lvl="0"/>
            <a:r>
              <a:rPr lang="en-US" sz="2000" dirty="0"/>
              <a:t>Communities and organizations should provide opportunities for adults to participate in instructor-led PA.</a:t>
            </a:r>
          </a:p>
          <a:p>
            <a:pPr marL="0" lvl="0" indent="0">
              <a:buNone/>
            </a:pPr>
            <a:r>
              <a:rPr lang="en-CA" sz="2000" b="1" dirty="0"/>
              <a:t>Research </a:t>
            </a:r>
            <a:endParaRPr lang="en-US" sz="2000" dirty="0"/>
          </a:p>
          <a:p>
            <a:pPr lvl="0"/>
            <a:r>
              <a:rPr lang="en-US" sz="2000" dirty="0"/>
              <a:t>More evidence is required about social opportunities to support PA.</a:t>
            </a:r>
          </a:p>
          <a:p>
            <a:pPr lvl="0"/>
            <a:r>
              <a:rPr lang="en-US" sz="2000" dirty="0"/>
              <a:t>Future research should focus on developing interventions to improve opportunity in a variety of settings among adults and older adults (e.g., home, work, school, outdoors).</a:t>
            </a:r>
          </a:p>
        </p:txBody>
      </p:sp>
      <p:pic>
        <p:nvPicPr>
          <p:cNvPr id="7" name="Picture 6">
            <a:extLst>
              <a:ext uri="{FF2B5EF4-FFF2-40B4-BE49-F238E27FC236}">
                <a16:creationId xmlns:a16="http://schemas.microsoft.com/office/drawing/2014/main" id="{F013042E-643E-1A45-9AF6-E7A4E83FDB74}"/>
              </a:ext>
            </a:extLst>
          </p:cNvPr>
          <p:cNvPicPr>
            <a:picLocks noChangeAspect="1"/>
          </p:cNvPicPr>
          <p:nvPr/>
        </p:nvPicPr>
        <p:blipFill>
          <a:blip r:embed="rId2"/>
          <a:srcRect/>
          <a:stretch/>
        </p:blipFill>
        <p:spPr>
          <a:xfrm>
            <a:off x="10185857" y="6081710"/>
            <a:ext cx="1642351" cy="526673"/>
          </a:xfrm>
          <a:prstGeom prst="rect">
            <a:avLst/>
          </a:prstGeom>
        </p:spPr>
      </p:pic>
    </p:spTree>
    <p:extLst>
      <p:ext uri="{BB962C8B-B14F-4D97-AF65-F5344CB8AC3E}">
        <p14:creationId xmlns:p14="http://schemas.microsoft.com/office/powerpoint/2010/main" val="2802033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8C141-AF6A-4FFD-9E75-72698B83066B}"/>
              </a:ext>
            </a:extLst>
          </p:cNvPr>
          <p:cNvSpPr>
            <a:spLocks noGrp="1"/>
          </p:cNvSpPr>
          <p:nvPr>
            <p:ph type="body" sz="quarter" idx="16"/>
          </p:nvPr>
        </p:nvSpPr>
        <p:spPr>
          <a:xfrm>
            <a:off x="480573" y="1131103"/>
            <a:ext cx="7036240" cy="701731"/>
          </a:xfrm>
        </p:spPr>
        <p:txBody>
          <a:bodyPr/>
          <a:lstStyle/>
          <a:p>
            <a:r>
              <a:rPr lang="en-US" sz="4400" dirty="0"/>
              <a:t>Motivation Grade</a:t>
            </a:r>
          </a:p>
        </p:txBody>
      </p:sp>
      <p:sp>
        <p:nvSpPr>
          <p:cNvPr id="10" name="Text Placeholder 9">
            <a:extLst>
              <a:ext uri="{FF2B5EF4-FFF2-40B4-BE49-F238E27FC236}">
                <a16:creationId xmlns:a16="http://schemas.microsoft.com/office/drawing/2014/main" id="{6D94E94E-28C7-774F-976B-FFBCD5B0590B}"/>
              </a:ext>
            </a:extLst>
          </p:cNvPr>
          <p:cNvSpPr>
            <a:spLocks noGrp="1"/>
          </p:cNvSpPr>
          <p:nvPr>
            <p:ph type="body" sz="quarter" idx="14"/>
          </p:nvPr>
        </p:nvSpPr>
        <p:spPr>
          <a:xfrm>
            <a:off x="561472" y="1967891"/>
            <a:ext cx="6946232" cy="3011915"/>
          </a:xfrm>
        </p:spPr>
        <p:txBody>
          <a:bodyPr/>
          <a:lstStyle/>
          <a:p>
            <a:pPr marL="342900" indent="-342900">
              <a:buFont typeface="Arial" panose="020B0604020202020204" pitchFamily="34" charset="0"/>
              <a:buChar char="•"/>
            </a:pPr>
            <a:r>
              <a:rPr lang="en-US" sz="2000" dirty="0">
                <a:solidFill>
                  <a:schemeClr val="tx1"/>
                </a:solidFill>
              </a:rPr>
              <a:t>79% of adults agreed that they intend to participate in PA/sport in the next 12 months.</a:t>
            </a:r>
          </a:p>
          <a:p>
            <a:pPr marL="342900" indent="-342900">
              <a:buFont typeface="Arial" panose="020B0604020202020204" pitchFamily="34" charset="0"/>
              <a:buChar char="•"/>
            </a:pPr>
            <a:r>
              <a:rPr lang="en-US" sz="2000" dirty="0">
                <a:solidFill>
                  <a:schemeClr val="tx1"/>
                </a:solidFill>
              </a:rPr>
              <a:t>83% agreed to some extent that they feel positively about participating in sport or being active. </a:t>
            </a:r>
          </a:p>
          <a:p>
            <a:pPr marL="342900" indent="-342900">
              <a:buFont typeface="Arial" panose="020B0604020202020204" pitchFamily="34" charset="0"/>
              <a:buChar char="•"/>
            </a:pPr>
            <a:r>
              <a:rPr lang="en-US" sz="2000" dirty="0">
                <a:solidFill>
                  <a:schemeClr val="tx1"/>
                </a:solidFill>
              </a:rPr>
              <a:t>A higher percentage of men indicated that they agree that they feel positively about participating in sport or being active.</a:t>
            </a:r>
          </a:p>
        </p:txBody>
      </p:sp>
      <p:pic>
        <p:nvPicPr>
          <p:cNvPr id="15" name="Picture Placeholder 14">
            <a:extLst>
              <a:ext uri="{FF2B5EF4-FFF2-40B4-BE49-F238E27FC236}">
                <a16:creationId xmlns:a16="http://schemas.microsoft.com/office/drawing/2014/main" id="{BAE31FA3-DB6E-F844-9F38-9D5CCF4CC3E0}"/>
              </a:ext>
            </a:extLst>
          </p:cNvPr>
          <p:cNvPicPr>
            <a:picLocks noGrp="1" noChangeAspect="1"/>
          </p:cNvPicPr>
          <p:nvPr>
            <p:ph type="pic" sz="quarter" idx="10"/>
          </p:nvPr>
        </p:nvPicPr>
        <p:blipFill>
          <a:blip r:embed="rId2"/>
          <a:srcRect l="10172" r="10172"/>
          <a:stretch/>
        </p:blipFill>
        <p:spPr>
          <a:xfrm>
            <a:off x="7516813" y="0"/>
            <a:ext cx="4675187" cy="5869174"/>
          </a:xfrm>
        </p:spPr>
      </p:pic>
    </p:spTree>
    <p:extLst>
      <p:ext uri="{BB962C8B-B14F-4D97-AF65-F5344CB8AC3E}">
        <p14:creationId xmlns:p14="http://schemas.microsoft.com/office/powerpoint/2010/main" val="2785674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363790" y="-1588"/>
            <a:ext cx="11828209" cy="1920876"/>
          </a:xfrm>
        </p:spPr>
        <p:txBody>
          <a:bodyPr>
            <a:normAutofit/>
          </a:bodyPr>
          <a:lstStyle/>
          <a:p>
            <a:r>
              <a:rPr lang="en-US" sz="6000" dirty="0">
                <a:solidFill>
                  <a:srgbClr val="50287D"/>
                </a:solidFill>
              </a:rPr>
              <a:t>A new reality</a:t>
            </a: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302004" y="1574801"/>
            <a:ext cx="11828208" cy="5698872"/>
          </a:xfrm>
        </p:spPr>
        <p:txBody>
          <a:bodyPr>
            <a:normAutofit/>
          </a:bodyPr>
          <a:lstStyle/>
          <a:p>
            <a:pPr marL="342900" indent="-342900">
              <a:buFont typeface="Arial" panose="020B0604020202020204" pitchFamily="34" charset="0"/>
              <a:buChar char="•"/>
            </a:pPr>
            <a:r>
              <a:rPr lang="en-US" sz="2000" dirty="0"/>
              <a:t>Virtually every person living in Canada experienced a tremendously </a:t>
            </a:r>
            <a:r>
              <a:rPr lang="en-US" sz="2000" b="1" dirty="0"/>
              <a:t>challenging 2020 </a:t>
            </a:r>
            <a:r>
              <a:rPr lang="en-US" sz="2000" dirty="0"/>
              <a:t>— with the onset of the </a:t>
            </a:r>
            <a:r>
              <a:rPr lang="en-US" sz="2000" b="1" dirty="0"/>
              <a:t>COVID-19</a:t>
            </a:r>
            <a:r>
              <a:rPr lang="en-US" sz="2000" dirty="0"/>
              <a:t> pandemic, our physical health, mental well-being, financial security and social connections slipped away.</a:t>
            </a:r>
          </a:p>
          <a:p>
            <a:pPr marL="342900" indent="-342900">
              <a:buFont typeface="Arial" panose="020B0604020202020204" pitchFamily="34" charset="0"/>
              <a:buChar char="•"/>
            </a:pPr>
            <a:r>
              <a:rPr lang="en-US" sz="2000" dirty="0"/>
              <a:t>The lifestyles of those who were able to </a:t>
            </a:r>
            <a:r>
              <a:rPr lang="en-US" sz="2000" b="1" dirty="0"/>
              <a:t>work from home </a:t>
            </a:r>
            <a:r>
              <a:rPr lang="en-US" sz="2000" dirty="0"/>
              <a:t>also underwent a drastic transformation. Active transportation and bustling workdays with active breaks for walking meetings or coffee runs were replaced with week-after-week spent cooped up at home.</a:t>
            </a:r>
          </a:p>
          <a:p>
            <a:pPr marL="342900" indent="-342900">
              <a:buFont typeface="Arial" panose="020B0604020202020204" pitchFamily="34" charset="0"/>
              <a:buChar char="•"/>
            </a:pPr>
            <a:r>
              <a:rPr lang="en-US" sz="2000" dirty="0"/>
              <a:t>Gyms and yoga studios closed; sports leagues stopped playing. The entire nation was told to </a:t>
            </a:r>
            <a:r>
              <a:rPr lang="en-US" sz="2000" b="1" dirty="0"/>
              <a:t>stay put </a:t>
            </a:r>
            <a:r>
              <a:rPr lang="en-US" sz="2000" dirty="0"/>
              <a:t>to protect our health and avoid the virus.</a:t>
            </a:r>
          </a:p>
          <a:p>
            <a:pPr marL="342900" indent="-342900">
              <a:buFont typeface="Arial" panose="020B0604020202020204" pitchFamily="34" charset="0"/>
              <a:buChar char="•"/>
            </a:pPr>
            <a:r>
              <a:rPr lang="en-US" sz="2000" dirty="0"/>
              <a:t>The </a:t>
            </a:r>
            <a:r>
              <a:rPr lang="en-US" sz="2000" b="1" dirty="0"/>
              <a:t>time has come to take collective and meaningful action </a:t>
            </a:r>
            <a:r>
              <a:rPr lang="en-US" sz="2000" dirty="0"/>
              <a:t>so that all of us have the passion for movement and the resources required to adopt and maintain </a:t>
            </a:r>
            <a:r>
              <a:rPr lang="en-US" sz="2000" b="1" dirty="0"/>
              <a:t>physically active lifestyles </a:t>
            </a:r>
            <a:r>
              <a:rPr lang="en-US" sz="2000" dirty="0"/>
              <a:t>that will endure whatever challenges life presents.</a:t>
            </a:r>
          </a:p>
        </p:txBody>
      </p:sp>
      <p:pic>
        <p:nvPicPr>
          <p:cNvPr id="7" name="Picture 6">
            <a:extLst>
              <a:ext uri="{FF2B5EF4-FFF2-40B4-BE49-F238E27FC236}">
                <a16:creationId xmlns:a16="http://schemas.microsoft.com/office/drawing/2014/main" id="{F013042E-643E-1A45-9AF6-E7A4E83FDB74}"/>
              </a:ext>
            </a:extLst>
          </p:cNvPr>
          <p:cNvPicPr>
            <a:picLocks noChangeAspect="1"/>
          </p:cNvPicPr>
          <p:nvPr/>
        </p:nvPicPr>
        <p:blipFill>
          <a:blip r:embed="rId2"/>
          <a:srcRect/>
          <a:stretch/>
        </p:blipFill>
        <p:spPr>
          <a:xfrm>
            <a:off x="10185857" y="6081710"/>
            <a:ext cx="1642351" cy="526673"/>
          </a:xfrm>
          <a:prstGeom prst="rect">
            <a:avLst/>
          </a:prstGeom>
        </p:spPr>
      </p:pic>
    </p:spTree>
    <p:extLst>
      <p:ext uri="{BB962C8B-B14F-4D97-AF65-F5344CB8AC3E}">
        <p14:creationId xmlns:p14="http://schemas.microsoft.com/office/powerpoint/2010/main" val="8381864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207963" y="-817563"/>
            <a:ext cx="11984037" cy="2586038"/>
          </a:xfrm>
        </p:spPr>
        <p:txBody>
          <a:bodyPr/>
          <a:lstStyle/>
          <a:p>
            <a:r>
              <a:rPr kumimoji="0" lang="en-US" sz="4400" b="0" i="0" u="none" strike="noStrike" kern="1200" cap="none" spc="0" normalizeH="0" baseline="0" noProof="0" dirty="0">
                <a:ln>
                  <a:noFill/>
                </a:ln>
                <a:solidFill>
                  <a:srgbClr val="50287D"/>
                </a:solidFill>
                <a:effectLst/>
                <a:uLnTx/>
                <a:uFillTx/>
                <a:latin typeface="Cooper Black" panose="0208090404030B020404" pitchFamily="18" charset="77"/>
                <a:ea typeface="+mj-ea"/>
                <a:cs typeface="+mj-cs"/>
              </a:rPr>
              <a:t>Recommendations &amp; Gaps</a:t>
            </a:r>
            <a:endParaRPr lang="en-US" sz="6000" dirty="0">
              <a:solidFill>
                <a:srgbClr val="50287D"/>
              </a:solidFill>
              <a:latin typeface="Cooper Black" panose="0208090404030B020404" pitchFamily="18" charset="0"/>
            </a:endParaRP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833438" y="850900"/>
            <a:ext cx="11358562" cy="5465763"/>
          </a:xfrm>
        </p:spPr>
        <p:txBody>
          <a:bodyPr>
            <a:normAutofit/>
          </a:bodyPr>
          <a:lstStyle/>
          <a:p>
            <a:pPr marL="0" indent="0">
              <a:buNone/>
            </a:pPr>
            <a:r>
              <a:rPr lang="en-CA" sz="2000" b="1" dirty="0"/>
              <a:t>Policy</a:t>
            </a:r>
            <a:endParaRPr lang="en-US" sz="2000" dirty="0"/>
          </a:p>
          <a:p>
            <a:r>
              <a:rPr lang="en-US" sz="2000" dirty="0"/>
              <a:t>Policy-makers should develop policies and strategies that can enhance motivation to increase PA and decrease SB by making PA an easy option for adults and older adults living in Canada.</a:t>
            </a:r>
          </a:p>
          <a:p>
            <a:pPr marL="0" indent="0">
              <a:buNone/>
            </a:pPr>
            <a:r>
              <a:rPr lang="en-CA" sz="2000" b="1" dirty="0"/>
              <a:t>Practice</a:t>
            </a:r>
            <a:endParaRPr lang="en-US" sz="2000" dirty="0"/>
          </a:p>
          <a:p>
            <a:pPr lvl="0"/>
            <a:r>
              <a:rPr lang="en-US" sz="2000" dirty="0"/>
              <a:t>Health-care providers should encourage adults to participate in PA with friends or family members.</a:t>
            </a:r>
          </a:p>
          <a:p>
            <a:pPr marL="0" lvl="0" indent="0">
              <a:buNone/>
            </a:pPr>
            <a:r>
              <a:rPr lang="en-CA" sz="2000" b="1" dirty="0"/>
              <a:t>Research </a:t>
            </a:r>
            <a:endParaRPr lang="en-US" sz="2000" dirty="0"/>
          </a:p>
          <a:p>
            <a:pPr lvl="0"/>
            <a:r>
              <a:rPr lang="en-US" sz="2000" dirty="0"/>
              <a:t>More evidence is required to explore the wide range of factors that motivate adults to be physically active and to reduce SB, and that help people translate positive intentions into action.</a:t>
            </a:r>
          </a:p>
          <a:p>
            <a:pPr lvl="0"/>
            <a:r>
              <a:rPr lang="en-US" sz="2000" dirty="0"/>
              <a:t>Implementation and evaluations of trials addressing multiple components of the COM-B domains are recommended.</a:t>
            </a:r>
          </a:p>
        </p:txBody>
      </p:sp>
      <p:pic>
        <p:nvPicPr>
          <p:cNvPr id="7" name="Picture 6">
            <a:extLst>
              <a:ext uri="{FF2B5EF4-FFF2-40B4-BE49-F238E27FC236}">
                <a16:creationId xmlns:a16="http://schemas.microsoft.com/office/drawing/2014/main" id="{F013042E-643E-1A45-9AF6-E7A4E83FDB74}"/>
              </a:ext>
            </a:extLst>
          </p:cNvPr>
          <p:cNvPicPr>
            <a:picLocks noChangeAspect="1"/>
          </p:cNvPicPr>
          <p:nvPr/>
        </p:nvPicPr>
        <p:blipFill>
          <a:blip r:embed="rId2"/>
          <a:srcRect/>
          <a:stretch/>
        </p:blipFill>
        <p:spPr>
          <a:xfrm>
            <a:off x="10185857" y="6081710"/>
            <a:ext cx="1642351" cy="526673"/>
          </a:xfrm>
          <a:prstGeom prst="rect">
            <a:avLst/>
          </a:prstGeom>
        </p:spPr>
      </p:pic>
    </p:spTree>
    <p:extLst>
      <p:ext uri="{BB962C8B-B14F-4D97-AF65-F5344CB8AC3E}">
        <p14:creationId xmlns:p14="http://schemas.microsoft.com/office/powerpoint/2010/main" val="34055009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19B6783-8AEA-4D86-8F3D-DA2EDB8CCC67}"/>
              </a:ext>
            </a:extLst>
          </p:cNvPr>
          <p:cNvSpPr>
            <a:spLocks noGrp="1"/>
          </p:cNvSpPr>
          <p:nvPr>
            <p:ph type="body" sz="quarter" idx="16"/>
          </p:nvPr>
        </p:nvSpPr>
        <p:spPr>
          <a:xfrm>
            <a:off x="128337" y="48126"/>
            <a:ext cx="7388476" cy="1495975"/>
          </a:xfrm>
        </p:spPr>
        <p:txBody>
          <a:bodyPr/>
          <a:lstStyle/>
          <a:p>
            <a:r>
              <a:rPr lang="en-US" sz="4400" dirty="0"/>
              <a:t>Facilities and Infrastructure Grade</a:t>
            </a:r>
          </a:p>
        </p:txBody>
      </p:sp>
      <p:sp>
        <p:nvSpPr>
          <p:cNvPr id="10" name="Text Placeholder 9">
            <a:extLst>
              <a:ext uri="{FF2B5EF4-FFF2-40B4-BE49-F238E27FC236}">
                <a16:creationId xmlns:a16="http://schemas.microsoft.com/office/drawing/2014/main" id="{6D94E94E-28C7-774F-976B-FFBCD5B0590B}"/>
              </a:ext>
            </a:extLst>
          </p:cNvPr>
          <p:cNvSpPr>
            <a:spLocks noGrp="1"/>
          </p:cNvSpPr>
          <p:nvPr>
            <p:ph type="body" sz="quarter" idx="14"/>
          </p:nvPr>
        </p:nvSpPr>
        <p:spPr>
          <a:xfrm>
            <a:off x="128337" y="1592228"/>
            <a:ext cx="6953765" cy="3396635"/>
          </a:xfrm>
        </p:spPr>
        <p:txBody>
          <a:bodyPr/>
          <a:lstStyle/>
          <a:p>
            <a:pPr marL="342900" indent="-342900">
              <a:buFont typeface="Arial" panose="020B0604020202020204" pitchFamily="34" charset="0"/>
              <a:buChar char="•"/>
            </a:pPr>
            <a:r>
              <a:rPr lang="en-US" sz="2000" dirty="0">
                <a:solidFill>
                  <a:schemeClr val="tx1"/>
                </a:solidFill>
              </a:rPr>
              <a:t>74% of communities with &gt;1,000 residents have at least one facility to support AT within their community.</a:t>
            </a:r>
          </a:p>
          <a:p>
            <a:pPr marL="342900" indent="-342900">
              <a:buFont typeface="Arial" panose="020B0604020202020204" pitchFamily="34" charset="0"/>
              <a:buChar char="•"/>
            </a:pPr>
            <a:r>
              <a:rPr lang="en-US" sz="2000" dirty="0">
                <a:solidFill>
                  <a:schemeClr val="tx1"/>
                </a:solidFill>
              </a:rPr>
              <a:t>65-70% of all municipalities have facilities that are in better than fair condition.</a:t>
            </a:r>
          </a:p>
          <a:p>
            <a:pPr marL="342900" indent="-342900">
              <a:buFont typeface="Arial" panose="020B0604020202020204" pitchFamily="34" charset="0"/>
              <a:buChar char="•"/>
            </a:pPr>
            <a:r>
              <a:rPr lang="en-US" sz="2000" dirty="0">
                <a:solidFill>
                  <a:schemeClr val="tx1"/>
                </a:solidFill>
              </a:rPr>
              <a:t>73% of communities with more than 1,000 residents state that repair of sporting facilities, poor lighting and crime are not important barriers in their community. </a:t>
            </a:r>
          </a:p>
        </p:txBody>
      </p:sp>
      <p:pic>
        <p:nvPicPr>
          <p:cNvPr id="15" name="Picture Placeholder 14">
            <a:extLst>
              <a:ext uri="{FF2B5EF4-FFF2-40B4-BE49-F238E27FC236}">
                <a16:creationId xmlns:a16="http://schemas.microsoft.com/office/drawing/2014/main" id="{BAE31FA3-DB6E-F844-9F38-9D5CCF4CC3E0}"/>
              </a:ext>
            </a:extLst>
          </p:cNvPr>
          <p:cNvPicPr>
            <a:picLocks noGrp="1" noChangeAspect="1"/>
          </p:cNvPicPr>
          <p:nvPr>
            <p:ph type="pic" sz="quarter" idx="10"/>
          </p:nvPr>
        </p:nvPicPr>
        <p:blipFill>
          <a:blip r:embed="rId2"/>
          <a:srcRect l="10129" r="10129"/>
          <a:stretch/>
        </p:blipFill>
        <p:spPr>
          <a:xfrm>
            <a:off x="7516813" y="-1"/>
            <a:ext cx="4675187" cy="5862919"/>
          </a:xfrm>
        </p:spPr>
      </p:pic>
    </p:spTree>
    <p:extLst>
      <p:ext uri="{BB962C8B-B14F-4D97-AF65-F5344CB8AC3E}">
        <p14:creationId xmlns:p14="http://schemas.microsoft.com/office/powerpoint/2010/main" val="12642380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207963" y="-817563"/>
            <a:ext cx="11984037" cy="2586038"/>
          </a:xfrm>
        </p:spPr>
        <p:txBody>
          <a:bodyPr/>
          <a:lstStyle/>
          <a:p>
            <a:r>
              <a:rPr kumimoji="0" lang="en-US" sz="4400" b="0" i="0" u="none" strike="noStrike" kern="1200" cap="none" spc="0" normalizeH="0" baseline="0" noProof="0" dirty="0">
                <a:ln>
                  <a:noFill/>
                </a:ln>
                <a:solidFill>
                  <a:srgbClr val="50287D"/>
                </a:solidFill>
                <a:effectLst/>
                <a:uLnTx/>
                <a:uFillTx/>
                <a:latin typeface="Cooper Black" panose="0208090404030B020404" pitchFamily="18" charset="77"/>
                <a:ea typeface="+mj-ea"/>
                <a:cs typeface="+mj-cs"/>
              </a:rPr>
              <a:t>Recommendations &amp; Gaps</a:t>
            </a:r>
            <a:endParaRPr lang="en-US" sz="6000" dirty="0">
              <a:solidFill>
                <a:srgbClr val="50287D"/>
              </a:solidFill>
              <a:latin typeface="Cooper Black" panose="0208090404030B020404" pitchFamily="18" charset="0"/>
            </a:endParaRP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833438" y="850900"/>
            <a:ext cx="11358562" cy="5465763"/>
          </a:xfrm>
        </p:spPr>
        <p:txBody>
          <a:bodyPr>
            <a:normAutofit/>
          </a:bodyPr>
          <a:lstStyle/>
          <a:p>
            <a:pPr marL="0" indent="0">
              <a:buNone/>
            </a:pPr>
            <a:r>
              <a:rPr lang="en-CA" sz="2000" b="1" dirty="0"/>
              <a:t>Policy</a:t>
            </a:r>
            <a:endParaRPr lang="en-US" sz="2000" dirty="0"/>
          </a:p>
          <a:p>
            <a:r>
              <a:rPr lang="en-US" sz="2000" dirty="0"/>
              <a:t>Policy-makers should prioritize development of safe, walkable and aesthetically pleasing </a:t>
            </a:r>
            <a:r>
              <a:rPr lang="en-US" sz="2000" dirty="0" err="1"/>
              <a:t>neighbourhoods</a:t>
            </a:r>
            <a:r>
              <a:rPr lang="en-US" sz="2000" dirty="0"/>
              <a:t> in the planning and redevelopment processes.</a:t>
            </a:r>
          </a:p>
          <a:p>
            <a:pPr marL="0" indent="0">
              <a:buNone/>
            </a:pPr>
            <a:r>
              <a:rPr lang="en-CA" sz="2000" b="1" dirty="0"/>
              <a:t>Practice</a:t>
            </a:r>
            <a:endParaRPr lang="en-US" sz="2000" dirty="0"/>
          </a:p>
          <a:p>
            <a:pPr lvl="0"/>
            <a:r>
              <a:rPr lang="en-US" sz="2000" dirty="0"/>
              <a:t>Communities should ensure that all members of society have access to facilities and programs across their life-course.</a:t>
            </a:r>
          </a:p>
          <a:p>
            <a:pPr marL="0" lvl="0" indent="0">
              <a:buNone/>
            </a:pPr>
            <a:r>
              <a:rPr lang="en-CA" sz="2000" b="1" dirty="0"/>
              <a:t>Research </a:t>
            </a:r>
            <a:endParaRPr lang="en-US" sz="2000" dirty="0"/>
          </a:p>
          <a:p>
            <a:pPr lvl="0"/>
            <a:r>
              <a:rPr lang="en-US" sz="2000" dirty="0"/>
              <a:t>Research is needed that examines how to promote greater uptake of community-based programs and facilities across the life-course.</a:t>
            </a:r>
          </a:p>
          <a:p>
            <a:pPr lvl="0"/>
            <a:r>
              <a:rPr lang="en-US" sz="2000" dirty="0"/>
              <a:t>Research is needed to understand what types of facilities will engage the most people.</a:t>
            </a:r>
          </a:p>
        </p:txBody>
      </p:sp>
      <p:pic>
        <p:nvPicPr>
          <p:cNvPr id="7" name="Picture 6">
            <a:extLst>
              <a:ext uri="{FF2B5EF4-FFF2-40B4-BE49-F238E27FC236}">
                <a16:creationId xmlns:a16="http://schemas.microsoft.com/office/drawing/2014/main" id="{F013042E-643E-1A45-9AF6-E7A4E83FDB74}"/>
              </a:ext>
            </a:extLst>
          </p:cNvPr>
          <p:cNvPicPr>
            <a:picLocks noChangeAspect="1"/>
          </p:cNvPicPr>
          <p:nvPr/>
        </p:nvPicPr>
        <p:blipFill>
          <a:blip r:embed="rId2"/>
          <a:srcRect/>
          <a:stretch/>
        </p:blipFill>
        <p:spPr>
          <a:xfrm>
            <a:off x="10185857" y="6081710"/>
            <a:ext cx="1642351" cy="526673"/>
          </a:xfrm>
          <a:prstGeom prst="rect">
            <a:avLst/>
          </a:prstGeom>
        </p:spPr>
      </p:pic>
    </p:spTree>
    <p:extLst>
      <p:ext uri="{BB962C8B-B14F-4D97-AF65-F5344CB8AC3E}">
        <p14:creationId xmlns:p14="http://schemas.microsoft.com/office/powerpoint/2010/main" val="3671517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19B6783-8AEA-4D86-8F3D-DA2EDB8CCC67}"/>
              </a:ext>
            </a:extLst>
          </p:cNvPr>
          <p:cNvSpPr>
            <a:spLocks noGrp="1"/>
          </p:cNvSpPr>
          <p:nvPr>
            <p:ph type="body" sz="quarter" idx="16"/>
          </p:nvPr>
        </p:nvSpPr>
        <p:spPr>
          <a:xfrm>
            <a:off x="561471" y="842370"/>
            <a:ext cx="7388476" cy="701731"/>
          </a:xfrm>
        </p:spPr>
        <p:txBody>
          <a:bodyPr/>
          <a:lstStyle/>
          <a:p>
            <a:r>
              <a:rPr lang="en-US" sz="4400" dirty="0"/>
              <a:t>Programming Grade</a:t>
            </a:r>
          </a:p>
        </p:txBody>
      </p:sp>
      <p:sp>
        <p:nvSpPr>
          <p:cNvPr id="10" name="Text Placeholder 9">
            <a:extLst>
              <a:ext uri="{FF2B5EF4-FFF2-40B4-BE49-F238E27FC236}">
                <a16:creationId xmlns:a16="http://schemas.microsoft.com/office/drawing/2014/main" id="{6D94E94E-28C7-774F-976B-FFBCD5B0590B}"/>
              </a:ext>
            </a:extLst>
          </p:cNvPr>
          <p:cNvSpPr>
            <a:spLocks noGrp="1"/>
          </p:cNvSpPr>
          <p:nvPr>
            <p:ph type="body" sz="quarter" idx="14"/>
          </p:nvPr>
        </p:nvSpPr>
        <p:spPr>
          <a:xfrm>
            <a:off x="625639" y="1592228"/>
            <a:ext cx="6953765" cy="2883675"/>
          </a:xfrm>
        </p:spPr>
        <p:txBody>
          <a:bodyPr/>
          <a:lstStyle/>
          <a:p>
            <a:pPr marL="342900" indent="-342900">
              <a:buFont typeface="Arial" panose="020B0604020202020204" pitchFamily="34" charset="0"/>
              <a:buChar char="•"/>
            </a:pPr>
            <a:r>
              <a:rPr lang="en-US" sz="2000" dirty="0">
                <a:solidFill>
                  <a:schemeClr val="tx1"/>
                </a:solidFill>
              </a:rPr>
              <a:t>84% of communities with at least 1,000 residents provide programming to at least one specific targeted population. </a:t>
            </a:r>
          </a:p>
          <a:p>
            <a:pPr marL="342900" indent="-342900">
              <a:buFont typeface="Arial" panose="020B0604020202020204" pitchFamily="34" charset="0"/>
              <a:buChar char="•"/>
            </a:pPr>
            <a:r>
              <a:rPr lang="en-US" sz="2000" dirty="0">
                <a:solidFill>
                  <a:schemeClr val="tx1"/>
                </a:solidFill>
              </a:rPr>
              <a:t>44% of sport organizations provide programming that supports specific targeted populations (e.g., youth, women and girls, persons with disabilities, Indigenous populations).</a:t>
            </a:r>
          </a:p>
        </p:txBody>
      </p:sp>
      <p:pic>
        <p:nvPicPr>
          <p:cNvPr id="15" name="Picture Placeholder 14">
            <a:extLst>
              <a:ext uri="{FF2B5EF4-FFF2-40B4-BE49-F238E27FC236}">
                <a16:creationId xmlns:a16="http://schemas.microsoft.com/office/drawing/2014/main" id="{BAE31FA3-DB6E-F844-9F38-9D5CCF4CC3E0}"/>
              </a:ext>
            </a:extLst>
          </p:cNvPr>
          <p:cNvPicPr>
            <a:picLocks noGrp="1" noChangeAspect="1"/>
          </p:cNvPicPr>
          <p:nvPr>
            <p:ph type="pic" sz="quarter" idx="10"/>
          </p:nvPr>
        </p:nvPicPr>
        <p:blipFill>
          <a:blip r:embed="rId2"/>
          <a:srcRect l="10129" r="10129"/>
          <a:stretch/>
        </p:blipFill>
        <p:spPr>
          <a:xfrm>
            <a:off x="7516813" y="-1"/>
            <a:ext cx="4675187" cy="5862919"/>
          </a:xfrm>
        </p:spPr>
      </p:pic>
    </p:spTree>
    <p:extLst>
      <p:ext uri="{BB962C8B-B14F-4D97-AF65-F5344CB8AC3E}">
        <p14:creationId xmlns:p14="http://schemas.microsoft.com/office/powerpoint/2010/main" val="4667545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207963" y="-817563"/>
            <a:ext cx="11984037" cy="2586038"/>
          </a:xfrm>
        </p:spPr>
        <p:txBody>
          <a:bodyPr/>
          <a:lstStyle/>
          <a:p>
            <a:r>
              <a:rPr kumimoji="0" lang="en-US" sz="4400" b="0" i="0" u="none" strike="noStrike" kern="1200" cap="none" spc="0" normalizeH="0" baseline="0" noProof="0" dirty="0">
                <a:ln>
                  <a:noFill/>
                </a:ln>
                <a:solidFill>
                  <a:srgbClr val="50287D"/>
                </a:solidFill>
                <a:effectLst/>
                <a:uLnTx/>
                <a:uFillTx/>
                <a:latin typeface="Cooper Black" panose="0208090404030B020404" pitchFamily="18" charset="77"/>
                <a:ea typeface="+mj-ea"/>
                <a:cs typeface="+mj-cs"/>
              </a:rPr>
              <a:t>Recommendations &amp; Gaps</a:t>
            </a:r>
            <a:endParaRPr lang="en-US" sz="6000" dirty="0">
              <a:solidFill>
                <a:srgbClr val="50287D"/>
              </a:solidFill>
              <a:latin typeface="Cooper Black" panose="0208090404030B020404" pitchFamily="18" charset="0"/>
            </a:endParaRP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833438" y="850900"/>
            <a:ext cx="11358562" cy="5465763"/>
          </a:xfrm>
        </p:spPr>
        <p:txBody>
          <a:bodyPr>
            <a:normAutofit/>
          </a:bodyPr>
          <a:lstStyle/>
          <a:p>
            <a:pPr marL="0" indent="0">
              <a:buNone/>
            </a:pPr>
            <a:r>
              <a:rPr lang="en-CA" sz="2000" b="1" dirty="0"/>
              <a:t>Policy</a:t>
            </a:r>
            <a:endParaRPr lang="en-US" sz="2000" dirty="0"/>
          </a:p>
          <a:p>
            <a:r>
              <a:rPr lang="en-US" sz="2000" dirty="0"/>
              <a:t>Policy-makers should provide funding to promote participation in PA programming for adults, older adults, individuals with disabilities, and cultural groups living in Canada.</a:t>
            </a:r>
          </a:p>
          <a:p>
            <a:pPr marL="0" indent="0">
              <a:buNone/>
            </a:pPr>
            <a:r>
              <a:rPr lang="en-CA" sz="2000" b="1" dirty="0"/>
              <a:t>Practice</a:t>
            </a:r>
            <a:endParaRPr lang="en-US" sz="2000" dirty="0"/>
          </a:p>
          <a:p>
            <a:pPr lvl="0"/>
            <a:r>
              <a:rPr lang="en-US" sz="2000" dirty="0"/>
              <a:t>Health-care providers should provide exercise prescriptions to adults, older adults, individuals with disabilities and cultural groups when needed to encourage participation in community-based PA programming.</a:t>
            </a:r>
          </a:p>
          <a:p>
            <a:pPr marL="0" lvl="0" indent="0">
              <a:buNone/>
            </a:pPr>
            <a:r>
              <a:rPr lang="en-CA" sz="2000" b="1" dirty="0"/>
              <a:t>Research </a:t>
            </a:r>
            <a:endParaRPr lang="en-US" sz="2000" dirty="0"/>
          </a:p>
          <a:p>
            <a:pPr lvl="0"/>
            <a:r>
              <a:rPr lang="en-US" sz="2000" dirty="0"/>
              <a:t>More evidence is required on what programs adults, older adults, individuals with disabilities and cultural groups prefer.</a:t>
            </a:r>
          </a:p>
          <a:p>
            <a:pPr lvl="0"/>
            <a:r>
              <a:rPr lang="en-US" sz="2000" dirty="0"/>
              <a:t>Future research should focus on developing interventions in a variety of programs for adults, older adults, individuals with disabilities and cultural groups.</a:t>
            </a:r>
          </a:p>
          <a:p>
            <a:pPr lvl="0"/>
            <a:endParaRPr lang="en-US" sz="2000" dirty="0"/>
          </a:p>
        </p:txBody>
      </p:sp>
      <p:pic>
        <p:nvPicPr>
          <p:cNvPr id="7" name="Picture 6">
            <a:extLst>
              <a:ext uri="{FF2B5EF4-FFF2-40B4-BE49-F238E27FC236}">
                <a16:creationId xmlns:a16="http://schemas.microsoft.com/office/drawing/2014/main" id="{F013042E-643E-1A45-9AF6-E7A4E83FDB74}"/>
              </a:ext>
            </a:extLst>
          </p:cNvPr>
          <p:cNvPicPr>
            <a:picLocks noChangeAspect="1"/>
          </p:cNvPicPr>
          <p:nvPr/>
        </p:nvPicPr>
        <p:blipFill>
          <a:blip r:embed="rId2"/>
          <a:srcRect/>
          <a:stretch/>
        </p:blipFill>
        <p:spPr>
          <a:xfrm>
            <a:off x="10185857" y="6081710"/>
            <a:ext cx="1642351" cy="526673"/>
          </a:xfrm>
          <a:prstGeom prst="rect">
            <a:avLst/>
          </a:prstGeom>
        </p:spPr>
      </p:pic>
    </p:spTree>
    <p:extLst>
      <p:ext uri="{BB962C8B-B14F-4D97-AF65-F5344CB8AC3E}">
        <p14:creationId xmlns:p14="http://schemas.microsoft.com/office/powerpoint/2010/main" val="34234155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19B6783-8AEA-4D86-8F3D-DA2EDB8CCC67}"/>
              </a:ext>
            </a:extLst>
          </p:cNvPr>
          <p:cNvSpPr>
            <a:spLocks noGrp="1"/>
          </p:cNvSpPr>
          <p:nvPr>
            <p:ph type="body" sz="quarter" idx="16"/>
          </p:nvPr>
        </p:nvSpPr>
        <p:spPr>
          <a:xfrm>
            <a:off x="128337" y="-7657"/>
            <a:ext cx="7090610" cy="1311128"/>
          </a:xfrm>
        </p:spPr>
        <p:txBody>
          <a:bodyPr/>
          <a:lstStyle/>
          <a:p>
            <a:r>
              <a:rPr lang="en-US" sz="4400" dirty="0"/>
              <a:t>Policies and Leadership Grade</a:t>
            </a:r>
          </a:p>
        </p:txBody>
      </p:sp>
      <p:sp>
        <p:nvSpPr>
          <p:cNvPr id="10" name="Text Placeholder 9">
            <a:extLst>
              <a:ext uri="{FF2B5EF4-FFF2-40B4-BE49-F238E27FC236}">
                <a16:creationId xmlns:a16="http://schemas.microsoft.com/office/drawing/2014/main" id="{6D94E94E-28C7-774F-976B-FFBCD5B0590B}"/>
              </a:ext>
            </a:extLst>
          </p:cNvPr>
          <p:cNvSpPr>
            <a:spLocks noGrp="1"/>
          </p:cNvSpPr>
          <p:nvPr>
            <p:ph type="body" sz="quarter" idx="14"/>
          </p:nvPr>
        </p:nvSpPr>
        <p:spPr>
          <a:xfrm>
            <a:off x="128337" y="1207220"/>
            <a:ext cx="6953765" cy="3524876"/>
          </a:xfrm>
        </p:spPr>
        <p:txBody>
          <a:bodyPr/>
          <a:lstStyle/>
          <a:p>
            <a:pPr marL="342900" indent="-342900">
              <a:buFont typeface="Arial" panose="020B0604020202020204" pitchFamily="34" charset="0"/>
              <a:buChar char="•"/>
            </a:pPr>
            <a:r>
              <a:rPr lang="en-US" sz="2000" dirty="0">
                <a:solidFill>
                  <a:schemeClr val="tx1"/>
                </a:solidFill>
              </a:rPr>
              <a:t>42% of communities with at least 1,000 residents have a master plan for parks and recreation. </a:t>
            </a:r>
          </a:p>
          <a:p>
            <a:pPr marL="342900" indent="-342900">
              <a:buFont typeface="Arial" panose="020B0604020202020204" pitchFamily="34" charset="0"/>
              <a:buChar char="•"/>
            </a:pPr>
            <a:r>
              <a:rPr lang="en-US" sz="2000" dirty="0">
                <a:solidFill>
                  <a:schemeClr val="tx1"/>
                </a:solidFill>
              </a:rPr>
              <a:t>22% have a formal strategy for PA and sport opportunities for its citizens.</a:t>
            </a:r>
          </a:p>
          <a:p>
            <a:pPr marL="342900" indent="-342900">
              <a:buFont typeface="Arial" panose="020B0604020202020204" pitchFamily="34" charset="0"/>
              <a:buChar char="•"/>
            </a:pPr>
            <a:r>
              <a:rPr lang="en-US" sz="2000" dirty="0">
                <a:solidFill>
                  <a:schemeClr val="tx1"/>
                </a:solidFill>
              </a:rPr>
              <a:t>17% have a plan for AT.</a:t>
            </a:r>
          </a:p>
          <a:p>
            <a:pPr marL="342900" indent="-342900">
              <a:buFont typeface="Arial" panose="020B0604020202020204" pitchFamily="34" charset="0"/>
              <a:buChar char="•"/>
            </a:pPr>
            <a:r>
              <a:rPr lang="en-US" sz="2000" dirty="0">
                <a:solidFill>
                  <a:schemeClr val="tx1"/>
                </a:solidFill>
              </a:rPr>
              <a:t>85% of sport organizations indicate that strategic resources or guidelines have influenced their policies or programming .</a:t>
            </a:r>
          </a:p>
        </p:txBody>
      </p:sp>
      <p:pic>
        <p:nvPicPr>
          <p:cNvPr id="15" name="Picture Placeholder 14">
            <a:extLst>
              <a:ext uri="{FF2B5EF4-FFF2-40B4-BE49-F238E27FC236}">
                <a16:creationId xmlns:a16="http://schemas.microsoft.com/office/drawing/2014/main" id="{BAE31FA3-DB6E-F844-9F38-9D5CCF4CC3E0}"/>
              </a:ext>
            </a:extLst>
          </p:cNvPr>
          <p:cNvPicPr>
            <a:picLocks noGrp="1" noChangeAspect="1"/>
          </p:cNvPicPr>
          <p:nvPr>
            <p:ph type="pic" sz="quarter" idx="10"/>
          </p:nvPr>
        </p:nvPicPr>
        <p:blipFill>
          <a:blip r:embed="rId2"/>
          <a:srcRect l="10129" r="10129"/>
          <a:stretch/>
        </p:blipFill>
        <p:spPr>
          <a:xfrm>
            <a:off x="7516813" y="-1"/>
            <a:ext cx="4675187" cy="5862919"/>
          </a:xfrm>
        </p:spPr>
      </p:pic>
    </p:spTree>
    <p:extLst>
      <p:ext uri="{BB962C8B-B14F-4D97-AF65-F5344CB8AC3E}">
        <p14:creationId xmlns:p14="http://schemas.microsoft.com/office/powerpoint/2010/main" val="19962426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207963" y="-817563"/>
            <a:ext cx="11984037" cy="2586038"/>
          </a:xfrm>
        </p:spPr>
        <p:txBody>
          <a:bodyPr/>
          <a:lstStyle/>
          <a:p>
            <a:r>
              <a:rPr kumimoji="0" lang="en-US" sz="4400" b="0" i="0" u="none" strike="noStrike" kern="1200" cap="none" spc="0" normalizeH="0" baseline="0" noProof="0" dirty="0">
                <a:ln>
                  <a:noFill/>
                </a:ln>
                <a:solidFill>
                  <a:srgbClr val="50287D"/>
                </a:solidFill>
                <a:effectLst/>
                <a:uLnTx/>
                <a:uFillTx/>
                <a:latin typeface="Cooper Black" panose="0208090404030B020404" pitchFamily="18" charset="77"/>
                <a:ea typeface="+mj-ea"/>
                <a:cs typeface="+mj-cs"/>
              </a:rPr>
              <a:t>Recommendations &amp; Gaps</a:t>
            </a:r>
            <a:endParaRPr lang="en-US" sz="6000" dirty="0">
              <a:solidFill>
                <a:srgbClr val="50287D"/>
              </a:solidFill>
              <a:latin typeface="Cooper Black" panose="0208090404030B020404" pitchFamily="18" charset="0"/>
            </a:endParaRP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833438" y="850900"/>
            <a:ext cx="11358562" cy="5465763"/>
          </a:xfrm>
        </p:spPr>
        <p:txBody>
          <a:bodyPr>
            <a:normAutofit/>
          </a:bodyPr>
          <a:lstStyle/>
          <a:p>
            <a:pPr marL="0" indent="0">
              <a:buNone/>
            </a:pPr>
            <a:r>
              <a:rPr lang="en-CA" sz="2000" b="1" dirty="0"/>
              <a:t>Policy</a:t>
            </a:r>
            <a:endParaRPr lang="en-US" sz="2000" dirty="0"/>
          </a:p>
          <a:p>
            <a:r>
              <a:rPr lang="en-US" sz="2000" dirty="0"/>
              <a:t>Reliable funding should be provided to organizations to support programs and research on adults’ and older adults’ PA, SB and sleep.</a:t>
            </a:r>
          </a:p>
          <a:p>
            <a:pPr marL="0" indent="0">
              <a:buNone/>
            </a:pPr>
            <a:r>
              <a:rPr lang="en-CA" sz="2000" b="1" dirty="0"/>
              <a:t>Practice</a:t>
            </a:r>
            <a:endParaRPr lang="en-US" sz="2000" dirty="0"/>
          </a:p>
          <a:p>
            <a:pPr lvl="0"/>
            <a:r>
              <a:rPr lang="en-US" sz="2000" dirty="0"/>
              <a:t>Training programs for health practitioners should include teaching on PA, SB and sleep.</a:t>
            </a:r>
          </a:p>
          <a:p>
            <a:pPr marL="0" lvl="0" indent="0">
              <a:buNone/>
            </a:pPr>
            <a:r>
              <a:rPr lang="en-CA" sz="2000" b="1" dirty="0"/>
              <a:t>Research </a:t>
            </a:r>
            <a:endParaRPr lang="en-US" sz="2000" dirty="0"/>
          </a:p>
          <a:p>
            <a:pPr lvl="0"/>
            <a:r>
              <a:rPr lang="en-US" sz="2000" dirty="0"/>
              <a:t>More evidence is required on the impact of strong leadership for PA.</a:t>
            </a:r>
          </a:p>
          <a:p>
            <a:pPr lvl="0"/>
            <a:r>
              <a:rPr lang="en-US" sz="2000" dirty="0"/>
              <a:t>Future research should focus the impact of the </a:t>
            </a:r>
            <a:r>
              <a:rPr lang="en-US" sz="2000" i="1" dirty="0"/>
              <a:t>Common Vision </a:t>
            </a:r>
            <a:r>
              <a:rPr lang="en-US" sz="2000" dirty="0"/>
              <a:t>and the </a:t>
            </a:r>
            <a:r>
              <a:rPr lang="en-US" sz="2000" i="1" dirty="0"/>
              <a:t>WHO Global Action Plan</a:t>
            </a:r>
            <a:r>
              <a:rPr lang="en-US" sz="2000" dirty="0"/>
              <a:t>.</a:t>
            </a:r>
          </a:p>
          <a:p>
            <a:pPr lvl="0"/>
            <a:endParaRPr lang="en-US" sz="2000" dirty="0"/>
          </a:p>
        </p:txBody>
      </p:sp>
      <p:pic>
        <p:nvPicPr>
          <p:cNvPr id="7" name="Picture 6">
            <a:extLst>
              <a:ext uri="{FF2B5EF4-FFF2-40B4-BE49-F238E27FC236}">
                <a16:creationId xmlns:a16="http://schemas.microsoft.com/office/drawing/2014/main" id="{F013042E-643E-1A45-9AF6-E7A4E83FDB74}"/>
              </a:ext>
            </a:extLst>
          </p:cNvPr>
          <p:cNvPicPr>
            <a:picLocks noChangeAspect="1"/>
          </p:cNvPicPr>
          <p:nvPr/>
        </p:nvPicPr>
        <p:blipFill>
          <a:blip r:embed="rId2"/>
          <a:srcRect/>
          <a:stretch/>
        </p:blipFill>
        <p:spPr>
          <a:xfrm>
            <a:off x="10185857" y="6081710"/>
            <a:ext cx="1642351" cy="526673"/>
          </a:xfrm>
          <a:prstGeom prst="rect">
            <a:avLst/>
          </a:prstGeom>
        </p:spPr>
      </p:pic>
    </p:spTree>
    <p:extLst>
      <p:ext uri="{BB962C8B-B14F-4D97-AF65-F5344CB8AC3E}">
        <p14:creationId xmlns:p14="http://schemas.microsoft.com/office/powerpoint/2010/main" val="9557912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19B6783-8AEA-4D86-8F3D-DA2EDB8CCC67}"/>
              </a:ext>
            </a:extLst>
          </p:cNvPr>
          <p:cNvSpPr>
            <a:spLocks noGrp="1"/>
          </p:cNvSpPr>
          <p:nvPr>
            <p:ph type="body" sz="quarter" idx="16"/>
          </p:nvPr>
        </p:nvSpPr>
        <p:spPr>
          <a:xfrm>
            <a:off x="128337" y="232973"/>
            <a:ext cx="7388476" cy="1311128"/>
          </a:xfrm>
        </p:spPr>
        <p:txBody>
          <a:bodyPr/>
          <a:lstStyle/>
          <a:p>
            <a:r>
              <a:rPr lang="en-US" sz="4400" dirty="0"/>
              <a:t>Social Environment  Grade</a:t>
            </a:r>
          </a:p>
        </p:txBody>
      </p:sp>
      <p:sp>
        <p:nvSpPr>
          <p:cNvPr id="10" name="Text Placeholder 9">
            <a:extLst>
              <a:ext uri="{FF2B5EF4-FFF2-40B4-BE49-F238E27FC236}">
                <a16:creationId xmlns:a16="http://schemas.microsoft.com/office/drawing/2014/main" id="{6D94E94E-28C7-774F-976B-FFBCD5B0590B}"/>
              </a:ext>
            </a:extLst>
          </p:cNvPr>
          <p:cNvSpPr>
            <a:spLocks noGrp="1"/>
          </p:cNvSpPr>
          <p:nvPr>
            <p:ph type="body" sz="quarter" idx="14"/>
          </p:nvPr>
        </p:nvSpPr>
        <p:spPr>
          <a:xfrm>
            <a:off x="128337" y="1592228"/>
            <a:ext cx="7388476" cy="3396635"/>
          </a:xfrm>
        </p:spPr>
        <p:txBody>
          <a:bodyPr/>
          <a:lstStyle/>
          <a:p>
            <a:pPr marL="342900" indent="-342900">
              <a:buFont typeface="Arial" panose="020B0604020202020204" pitchFamily="34" charset="0"/>
              <a:buChar char="•"/>
            </a:pPr>
            <a:r>
              <a:rPr lang="en-US" sz="2000" dirty="0">
                <a:solidFill>
                  <a:schemeClr val="tx1"/>
                </a:solidFill>
              </a:rPr>
              <a:t>38% of municipalities indicate sufficient leaders, coaches, technical staff and officials to fulfill their mandate to a considerable extent.</a:t>
            </a:r>
          </a:p>
          <a:p>
            <a:pPr marL="342900" indent="-342900">
              <a:buFont typeface="Arial" panose="020B0604020202020204" pitchFamily="34" charset="0"/>
              <a:buChar char="•"/>
            </a:pPr>
            <a:r>
              <a:rPr lang="en-US" sz="2000" dirty="0">
                <a:solidFill>
                  <a:schemeClr val="tx1"/>
                </a:solidFill>
              </a:rPr>
              <a:t>48% of municipalities and 39% of sport organizations indicate a method to ensure appropriate training for volunteers.</a:t>
            </a:r>
          </a:p>
          <a:p>
            <a:pPr marL="342900" indent="-342900">
              <a:buFont typeface="Arial" panose="020B0604020202020204" pitchFamily="34" charset="0"/>
              <a:buChar char="•"/>
            </a:pPr>
            <a:r>
              <a:rPr lang="en-US" sz="2000" dirty="0">
                <a:solidFill>
                  <a:schemeClr val="tx1"/>
                </a:solidFill>
              </a:rPr>
              <a:t>83% of municipalities indicate partnerships/collaboration for delivery of sport programming.</a:t>
            </a:r>
          </a:p>
        </p:txBody>
      </p:sp>
      <p:pic>
        <p:nvPicPr>
          <p:cNvPr id="15" name="Picture Placeholder 14">
            <a:extLst>
              <a:ext uri="{FF2B5EF4-FFF2-40B4-BE49-F238E27FC236}">
                <a16:creationId xmlns:a16="http://schemas.microsoft.com/office/drawing/2014/main" id="{BAE31FA3-DB6E-F844-9F38-9D5CCF4CC3E0}"/>
              </a:ext>
            </a:extLst>
          </p:cNvPr>
          <p:cNvPicPr>
            <a:picLocks noGrp="1" noChangeAspect="1"/>
          </p:cNvPicPr>
          <p:nvPr>
            <p:ph type="pic" sz="quarter" idx="10"/>
          </p:nvPr>
        </p:nvPicPr>
        <p:blipFill>
          <a:blip r:embed="rId2"/>
          <a:srcRect l="10129" r="10129"/>
          <a:stretch/>
        </p:blipFill>
        <p:spPr>
          <a:xfrm>
            <a:off x="7516813" y="-1"/>
            <a:ext cx="4675187" cy="5862919"/>
          </a:xfrm>
        </p:spPr>
      </p:pic>
    </p:spTree>
    <p:extLst>
      <p:ext uri="{BB962C8B-B14F-4D97-AF65-F5344CB8AC3E}">
        <p14:creationId xmlns:p14="http://schemas.microsoft.com/office/powerpoint/2010/main" val="3966303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207963" y="-817563"/>
            <a:ext cx="11984037" cy="2586038"/>
          </a:xfrm>
        </p:spPr>
        <p:txBody>
          <a:bodyPr/>
          <a:lstStyle/>
          <a:p>
            <a:r>
              <a:rPr kumimoji="0" lang="en-US" sz="4400" b="0" i="0" u="none" strike="noStrike" kern="1200" cap="none" spc="0" normalizeH="0" baseline="0" noProof="0" dirty="0">
                <a:ln>
                  <a:noFill/>
                </a:ln>
                <a:solidFill>
                  <a:srgbClr val="50287D"/>
                </a:solidFill>
                <a:effectLst/>
                <a:uLnTx/>
                <a:uFillTx/>
                <a:latin typeface="Cooper Black" panose="0208090404030B020404" pitchFamily="18" charset="77"/>
                <a:ea typeface="+mj-ea"/>
                <a:cs typeface="+mj-cs"/>
              </a:rPr>
              <a:t>Recommendations &amp; Gaps</a:t>
            </a:r>
            <a:endParaRPr lang="en-US" sz="6000" dirty="0">
              <a:solidFill>
                <a:srgbClr val="50287D"/>
              </a:solidFill>
              <a:latin typeface="Cooper Black" panose="0208090404030B020404" pitchFamily="18" charset="0"/>
            </a:endParaRP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833438" y="850900"/>
            <a:ext cx="11358562" cy="5465763"/>
          </a:xfrm>
        </p:spPr>
        <p:txBody>
          <a:bodyPr>
            <a:normAutofit/>
          </a:bodyPr>
          <a:lstStyle/>
          <a:p>
            <a:pPr marL="0" indent="0">
              <a:buNone/>
            </a:pPr>
            <a:r>
              <a:rPr lang="en-CA" sz="2000" b="1" dirty="0"/>
              <a:t>Policy</a:t>
            </a:r>
            <a:endParaRPr lang="en-US" sz="2000" dirty="0"/>
          </a:p>
          <a:p>
            <a:r>
              <a:rPr lang="en-US" sz="2000" dirty="0"/>
              <a:t>Policy-makers should create national media campaigns that aim to change the social norms around PA, SB and sleep.</a:t>
            </a:r>
          </a:p>
          <a:p>
            <a:pPr marL="0" indent="0">
              <a:buNone/>
            </a:pPr>
            <a:r>
              <a:rPr lang="en-CA" sz="2000" b="1" dirty="0"/>
              <a:t>Practice</a:t>
            </a:r>
            <a:endParaRPr lang="en-US" sz="2000" dirty="0"/>
          </a:p>
          <a:p>
            <a:pPr lvl="0"/>
            <a:r>
              <a:rPr lang="en-US" sz="2000" dirty="0"/>
              <a:t>Practitioners and health-care providers should change the norms and beliefs about PA and SB among adults by providing accurate, up-to-date information to clients and patients.</a:t>
            </a:r>
          </a:p>
          <a:p>
            <a:pPr marL="0" lvl="0" indent="0">
              <a:buNone/>
            </a:pPr>
            <a:r>
              <a:rPr lang="en-CA" sz="2000" b="1" dirty="0"/>
              <a:t>Research </a:t>
            </a:r>
            <a:endParaRPr lang="en-US" sz="2000" dirty="0"/>
          </a:p>
          <a:p>
            <a:pPr lvl="0"/>
            <a:r>
              <a:rPr lang="en-US" sz="2000" dirty="0"/>
              <a:t>Measurement efforts should include assessment of the social climate regarding physical (in)activity and monitor changes over time.</a:t>
            </a:r>
          </a:p>
          <a:p>
            <a:pPr lvl="0"/>
            <a:r>
              <a:rPr lang="en-US" sz="2000" dirty="0"/>
              <a:t>Future research should focus on the impact of volunteers in supporting PA, recreation and sport.</a:t>
            </a:r>
          </a:p>
          <a:p>
            <a:pPr lvl="0"/>
            <a:endParaRPr lang="en-US" sz="2000" dirty="0"/>
          </a:p>
          <a:p>
            <a:pPr lvl="0"/>
            <a:endParaRPr lang="en-US" sz="2000" dirty="0"/>
          </a:p>
        </p:txBody>
      </p:sp>
      <p:pic>
        <p:nvPicPr>
          <p:cNvPr id="7" name="Picture 6">
            <a:extLst>
              <a:ext uri="{FF2B5EF4-FFF2-40B4-BE49-F238E27FC236}">
                <a16:creationId xmlns:a16="http://schemas.microsoft.com/office/drawing/2014/main" id="{F013042E-643E-1A45-9AF6-E7A4E83FDB74}"/>
              </a:ext>
            </a:extLst>
          </p:cNvPr>
          <p:cNvPicPr>
            <a:picLocks noChangeAspect="1"/>
          </p:cNvPicPr>
          <p:nvPr/>
        </p:nvPicPr>
        <p:blipFill>
          <a:blip r:embed="rId2"/>
          <a:srcRect/>
          <a:stretch/>
        </p:blipFill>
        <p:spPr>
          <a:xfrm>
            <a:off x="10185857" y="6081710"/>
            <a:ext cx="1642351" cy="526673"/>
          </a:xfrm>
          <a:prstGeom prst="rect">
            <a:avLst/>
          </a:prstGeom>
        </p:spPr>
      </p:pic>
    </p:spTree>
    <p:extLst>
      <p:ext uri="{BB962C8B-B14F-4D97-AF65-F5344CB8AC3E}">
        <p14:creationId xmlns:p14="http://schemas.microsoft.com/office/powerpoint/2010/main" val="20501699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191B8F-23E7-42BE-AFA9-5AC20CF318D3}"/>
              </a:ext>
            </a:extLst>
          </p:cNvPr>
          <p:cNvSpPr>
            <a:spLocks noGrp="1"/>
          </p:cNvSpPr>
          <p:nvPr>
            <p:ph type="body" sz="quarter" idx="16"/>
          </p:nvPr>
        </p:nvSpPr>
        <p:spPr>
          <a:xfrm>
            <a:off x="89065" y="0"/>
            <a:ext cx="6577265" cy="701731"/>
          </a:xfrm>
        </p:spPr>
        <p:txBody>
          <a:bodyPr/>
          <a:lstStyle/>
          <a:p>
            <a:r>
              <a:rPr lang="en-US" sz="4400" dirty="0"/>
              <a:t>Government Grade</a:t>
            </a:r>
          </a:p>
        </p:txBody>
      </p:sp>
      <p:sp>
        <p:nvSpPr>
          <p:cNvPr id="10" name="Text Placeholder 9">
            <a:extLst>
              <a:ext uri="{FF2B5EF4-FFF2-40B4-BE49-F238E27FC236}">
                <a16:creationId xmlns:a16="http://schemas.microsoft.com/office/drawing/2014/main" id="{6D94E94E-28C7-774F-976B-FFBCD5B0590B}"/>
              </a:ext>
            </a:extLst>
          </p:cNvPr>
          <p:cNvSpPr>
            <a:spLocks noGrp="1"/>
          </p:cNvSpPr>
          <p:nvPr>
            <p:ph type="body" sz="quarter" idx="14"/>
          </p:nvPr>
        </p:nvSpPr>
        <p:spPr>
          <a:xfrm>
            <a:off x="281225" y="557353"/>
            <a:ext cx="7235588" cy="5320239"/>
          </a:xfrm>
        </p:spPr>
        <p:txBody>
          <a:bodyPr/>
          <a:lstStyle/>
          <a:p>
            <a:pPr marL="342900" indent="-342900">
              <a:buFont typeface="Arial" panose="020B0604020202020204" pitchFamily="34" charset="0"/>
              <a:buChar char="•"/>
            </a:pPr>
            <a:r>
              <a:rPr lang="en-US" sz="2000" dirty="0">
                <a:solidFill>
                  <a:schemeClr val="tx1"/>
                </a:solidFill>
              </a:rPr>
              <a:t>The 2021 federal budget pledged $80 million over two years, starting in 2021-22, to Canadian Heritage to remove barriers to participation in sports programming and to help community organizations kick-start local organized sports that are accessible to all.</a:t>
            </a:r>
          </a:p>
          <a:p>
            <a:pPr marL="342900" indent="-342900">
              <a:buFont typeface="Arial" panose="020B0604020202020204" pitchFamily="34" charset="0"/>
              <a:buChar char="•"/>
            </a:pPr>
            <a:r>
              <a:rPr lang="en-US" sz="2000" dirty="0">
                <a:solidFill>
                  <a:schemeClr val="tx1"/>
                </a:solidFill>
              </a:rPr>
              <a:t>The 2018 federal budget highlighted the government’s commitment to physical activity by pledging to invest $5 million per year for five consecutive years (totaling $25 million) in </a:t>
            </a:r>
            <a:r>
              <a:rPr lang="en-US" sz="2000" dirty="0" err="1">
                <a:solidFill>
                  <a:schemeClr val="tx1"/>
                </a:solidFill>
              </a:rPr>
              <a:t>ParticipACTION</a:t>
            </a:r>
            <a:r>
              <a:rPr lang="en-US" sz="2000" dirty="0">
                <a:solidFill>
                  <a:schemeClr val="tx1"/>
                </a:solidFill>
              </a:rPr>
              <a:t>.</a:t>
            </a:r>
          </a:p>
          <a:p>
            <a:pPr marL="342900" indent="-342900">
              <a:buFont typeface="Arial" panose="020B0604020202020204" pitchFamily="34" charset="0"/>
              <a:buChar char="•"/>
            </a:pPr>
            <a:r>
              <a:rPr lang="en-US" sz="2000" dirty="0">
                <a:solidFill>
                  <a:schemeClr val="tx1"/>
                </a:solidFill>
              </a:rPr>
              <a:t>According to representatives from federal, provincial and territorial governments, 92% note having policies and programs that support increasing physical activity and reducing sedentary </a:t>
            </a:r>
            <a:r>
              <a:rPr lang="en-US" sz="2000" dirty="0" err="1">
                <a:solidFill>
                  <a:schemeClr val="tx1"/>
                </a:solidFill>
              </a:rPr>
              <a:t>behaviour</a:t>
            </a:r>
            <a:r>
              <a:rPr lang="en-US" sz="2000" dirty="0">
                <a:solidFill>
                  <a:schemeClr val="tx1"/>
                </a:solidFill>
              </a:rPr>
              <a:t> among Canadians.</a:t>
            </a:r>
          </a:p>
        </p:txBody>
      </p:sp>
      <p:pic>
        <p:nvPicPr>
          <p:cNvPr id="15" name="Picture Placeholder 14">
            <a:extLst>
              <a:ext uri="{FF2B5EF4-FFF2-40B4-BE49-F238E27FC236}">
                <a16:creationId xmlns:a16="http://schemas.microsoft.com/office/drawing/2014/main" id="{BAE31FA3-DB6E-F844-9F38-9D5CCF4CC3E0}"/>
              </a:ext>
            </a:extLst>
          </p:cNvPr>
          <p:cNvPicPr>
            <a:picLocks noGrp="1" noChangeAspect="1"/>
          </p:cNvPicPr>
          <p:nvPr>
            <p:ph type="pic" sz="quarter" idx="10"/>
          </p:nvPr>
        </p:nvPicPr>
        <p:blipFill>
          <a:blip r:embed="rId2"/>
          <a:srcRect l="10172" r="10172"/>
          <a:stretch/>
        </p:blipFill>
        <p:spPr>
          <a:xfrm>
            <a:off x="7516813" y="0"/>
            <a:ext cx="4675187" cy="5869174"/>
          </a:xfrm>
        </p:spPr>
      </p:pic>
    </p:spTree>
    <p:extLst>
      <p:ext uri="{BB962C8B-B14F-4D97-AF65-F5344CB8AC3E}">
        <p14:creationId xmlns:p14="http://schemas.microsoft.com/office/powerpoint/2010/main" val="1911831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363790" y="-1588"/>
            <a:ext cx="11828209" cy="1920876"/>
          </a:xfrm>
        </p:spPr>
        <p:txBody>
          <a:bodyPr>
            <a:normAutofit/>
          </a:bodyPr>
          <a:lstStyle/>
          <a:p>
            <a:r>
              <a:rPr lang="en-US" sz="6000" dirty="0">
                <a:solidFill>
                  <a:srgbClr val="50287D"/>
                </a:solidFill>
              </a:rPr>
              <a:t>A physically active future is vital for a better road ahead</a:t>
            </a: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302004" y="2209547"/>
            <a:ext cx="11828208" cy="5064125"/>
          </a:xfrm>
        </p:spPr>
        <p:txBody>
          <a:bodyPr>
            <a:normAutofit/>
          </a:bodyPr>
          <a:lstStyle/>
          <a:p>
            <a:pPr marL="342900" indent="-342900">
              <a:buFont typeface="Arial" panose="020B0604020202020204" pitchFamily="34" charset="0"/>
              <a:buChar char="•"/>
            </a:pPr>
            <a:r>
              <a:rPr lang="en-US" sz="2000" dirty="0"/>
              <a:t>We’re calling on Canadian leaders, decision makers and citizens to embrace future-friendly, innovative ideas that will make physical activity fun, accessible and valued by all people living in Canada. </a:t>
            </a:r>
          </a:p>
          <a:p>
            <a:pPr marL="342900" indent="-342900">
              <a:buFont typeface="Arial" panose="020B0604020202020204" pitchFamily="34" charset="0"/>
              <a:buChar char="•"/>
            </a:pPr>
            <a:r>
              <a:rPr lang="en-US" sz="2000" dirty="0"/>
              <a:t>79% of Canadians aspire to be active.</a:t>
            </a:r>
          </a:p>
          <a:p>
            <a:pPr marL="342900" indent="-342900">
              <a:buFont typeface="Arial" panose="020B0604020202020204" pitchFamily="34" charset="0"/>
              <a:buChar char="•"/>
            </a:pPr>
            <a:r>
              <a:rPr lang="en-US" sz="2000" dirty="0"/>
              <a:t>It’s time to dismantle barriers to allow everyone in Canada access to the resources required to benefit from the recommended 150 mins of weekly physical activity. </a:t>
            </a:r>
          </a:p>
          <a:p>
            <a:pPr marL="342900" indent="-342900">
              <a:buFont typeface="Arial" panose="020B0604020202020204" pitchFamily="34" charset="0"/>
              <a:buChar char="•"/>
            </a:pPr>
            <a:r>
              <a:rPr lang="en-US" sz="2000" dirty="0"/>
              <a:t>Strong mental, physical and social health can help equip us for the known challenges of everyday life and whatever unpredictable events lie ahead. </a:t>
            </a:r>
          </a:p>
        </p:txBody>
      </p:sp>
      <p:pic>
        <p:nvPicPr>
          <p:cNvPr id="7" name="Picture 6">
            <a:extLst>
              <a:ext uri="{FF2B5EF4-FFF2-40B4-BE49-F238E27FC236}">
                <a16:creationId xmlns:a16="http://schemas.microsoft.com/office/drawing/2014/main" id="{F013042E-643E-1A45-9AF6-E7A4E83FDB74}"/>
              </a:ext>
            </a:extLst>
          </p:cNvPr>
          <p:cNvPicPr>
            <a:picLocks noChangeAspect="1"/>
          </p:cNvPicPr>
          <p:nvPr/>
        </p:nvPicPr>
        <p:blipFill>
          <a:blip r:embed="rId2"/>
          <a:srcRect/>
          <a:stretch/>
        </p:blipFill>
        <p:spPr>
          <a:xfrm>
            <a:off x="10185857" y="6081710"/>
            <a:ext cx="1642351" cy="526673"/>
          </a:xfrm>
          <a:prstGeom prst="rect">
            <a:avLst/>
          </a:prstGeom>
        </p:spPr>
      </p:pic>
    </p:spTree>
    <p:extLst>
      <p:ext uri="{BB962C8B-B14F-4D97-AF65-F5344CB8AC3E}">
        <p14:creationId xmlns:p14="http://schemas.microsoft.com/office/powerpoint/2010/main" val="32397748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207963" y="-817563"/>
            <a:ext cx="11984037" cy="2586038"/>
          </a:xfrm>
        </p:spPr>
        <p:txBody>
          <a:bodyPr/>
          <a:lstStyle/>
          <a:p>
            <a:r>
              <a:rPr kumimoji="0" lang="en-US" sz="4400" b="0" i="0" u="none" strike="noStrike" kern="1200" cap="none" spc="0" normalizeH="0" baseline="0" noProof="0" dirty="0">
                <a:ln>
                  <a:noFill/>
                </a:ln>
                <a:solidFill>
                  <a:srgbClr val="50287D"/>
                </a:solidFill>
                <a:effectLst/>
                <a:uLnTx/>
                <a:uFillTx/>
                <a:latin typeface="Cooper Black" panose="0208090404030B020404" pitchFamily="18" charset="77"/>
                <a:ea typeface="+mj-ea"/>
                <a:cs typeface="+mj-cs"/>
              </a:rPr>
              <a:t>Recommendations &amp; Gaps</a:t>
            </a:r>
            <a:endParaRPr lang="en-US" sz="6000" dirty="0">
              <a:solidFill>
                <a:srgbClr val="50287D"/>
              </a:solidFill>
              <a:latin typeface="Cooper Black" panose="0208090404030B020404" pitchFamily="18" charset="0"/>
            </a:endParaRP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833438" y="850900"/>
            <a:ext cx="11358562" cy="5465763"/>
          </a:xfrm>
        </p:spPr>
        <p:txBody>
          <a:bodyPr>
            <a:normAutofit/>
          </a:bodyPr>
          <a:lstStyle/>
          <a:p>
            <a:pPr marL="0" indent="0">
              <a:buNone/>
            </a:pPr>
            <a:r>
              <a:rPr lang="en-CA" sz="2000" b="1" dirty="0"/>
              <a:t>Policy</a:t>
            </a:r>
            <a:endParaRPr lang="en-US" sz="2000" dirty="0"/>
          </a:p>
          <a:p>
            <a:r>
              <a:rPr lang="en-US" sz="2000" dirty="0"/>
              <a:t>Governments at all levels should seek to understand and intentionally address the issues faced by people with the greatest need and access issues, by targeting policies to eliminate disparities in PA participation levels and meeting the needs of the low active population.</a:t>
            </a:r>
          </a:p>
          <a:p>
            <a:pPr marL="0" indent="0">
              <a:buNone/>
            </a:pPr>
            <a:r>
              <a:rPr lang="en-CA" sz="2000" b="1" dirty="0"/>
              <a:t>Practice</a:t>
            </a:r>
            <a:endParaRPr lang="en-US" sz="2000" dirty="0"/>
          </a:p>
          <a:p>
            <a:pPr lvl="0"/>
            <a:r>
              <a:rPr lang="en-US" sz="2000" dirty="0"/>
              <a:t>Practitioners should continue to advocate for greater and sustained funding for PA initiatives.</a:t>
            </a:r>
          </a:p>
          <a:p>
            <a:pPr marL="0" lvl="0" indent="0">
              <a:buNone/>
            </a:pPr>
            <a:r>
              <a:rPr lang="en-CA" sz="2000" b="1" dirty="0"/>
              <a:t>Research </a:t>
            </a:r>
            <a:endParaRPr lang="en-US" sz="2000" dirty="0"/>
          </a:p>
          <a:p>
            <a:pPr lvl="0"/>
            <a:r>
              <a:rPr lang="en-US" sz="2000" dirty="0"/>
              <a:t>Appropriate PA and sport surveillance monitoring systems must be maintained.</a:t>
            </a:r>
          </a:p>
          <a:p>
            <a:pPr lvl="0"/>
            <a:r>
              <a:rPr lang="en-US" sz="2000" dirty="0"/>
              <a:t>Implementation plans at the federal/provincial/territorial levels should have clear and well-resourced evaluation plans that can gauge whether initiatives are meeting intended goals.</a:t>
            </a:r>
          </a:p>
          <a:p>
            <a:pPr lvl="0"/>
            <a:endParaRPr lang="en-US" sz="2000" dirty="0"/>
          </a:p>
          <a:p>
            <a:pPr lvl="0"/>
            <a:endParaRPr lang="en-US" sz="2000" dirty="0"/>
          </a:p>
        </p:txBody>
      </p:sp>
      <p:pic>
        <p:nvPicPr>
          <p:cNvPr id="7" name="Picture 6">
            <a:extLst>
              <a:ext uri="{FF2B5EF4-FFF2-40B4-BE49-F238E27FC236}">
                <a16:creationId xmlns:a16="http://schemas.microsoft.com/office/drawing/2014/main" id="{F013042E-643E-1A45-9AF6-E7A4E83FDB74}"/>
              </a:ext>
            </a:extLst>
          </p:cNvPr>
          <p:cNvPicPr>
            <a:picLocks noChangeAspect="1"/>
          </p:cNvPicPr>
          <p:nvPr/>
        </p:nvPicPr>
        <p:blipFill>
          <a:blip r:embed="rId2"/>
          <a:srcRect/>
          <a:stretch/>
        </p:blipFill>
        <p:spPr>
          <a:xfrm>
            <a:off x="10185857" y="6081710"/>
            <a:ext cx="1642351" cy="526673"/>
          </a:xfrm>
          <a:prstGeom prst="rect">
            <a:avLst/>
          </a:prstGeom>
        </p:spPr>
      </p:pic>
    </p:spTree>
    <p:extLst>
      <p:ext uri="{BB962C8B-B14F-4D97-AF65-F5344CB8AC3E}">
        <p14:creationId xmlns:p14="http://schemas.microsoft.com/office/powerpoint/2010/main" val="11372906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C86F9B4-633C-4B5B-AA03-197457E6E421}"/>
              </a:ext>
            </a:extLst>
          </p:cNvPr>
          <p:cNvSpPr>
            <a:spLocks noGrp="1"/>
          </p:cNvSpPr>
          <p:nvPr>
            <p:ph type="title"/>
          </p:nvPr>
        </p:nvSpPr>
        <p:spPr>
          <a:xfrm>
            <a:off x="810129" y="272764"/>
            <a:ext cx="10633364" cy="923330"/>
          </a:xfrm>
        </p:spPr>
        <p:txBody>
          <a:bodyPr/>
          <a:lstStyle/>
          <a:p>
            <a:r>
              <a:rPr lang="en-US" sz="6000" dirty="0">
                <a:latin typeface="Cooper Black" panose="0208090404030B020404" pitchFamily="18" charset="0"/>
              </a:rPr>
              <a:t>Tools &amp; Resources</a:t>
            </a:r>
          </a:p>
        </p:txBody>
      </p:sp>
      <p:sp>
        <p:nvSpPr>
          <p:cNvPr id="10" name="Text Placeholder 9">
            <a:extLst>
              <a:ext uri="{FF2B5EF4-FFF2-40B4-BE49-F238E27FC236}">
                <a16:creationId xmlns:a16="http://schemas.microsoft.com/office/drawing/2014/main" id="{DA6C6FC1-CB20-4E71-ABFA-97F4C4D4CA5F}"/>
              </a:ext>
            </a:extLst>
          </p:cNvPr>
          <p:cNvSpPr>
            <a:spLocks noGrp="1"/>
          </p:cNvSpPr>
          <p:nvPr>
            <p:ph type="body" sz="quarter" idx="11"/>
          </p:nvPr>
        </p:nvSpPr>
        <p:spPr>
          <a:xfrm>
            <a:off x="862843" y="1488724"/>
            <a:ext cx="8281916" cy="3239729"/>
          </a:xfrm>
        </p:spPr>
        <p:txBody>
          <a:bodyPr/>
          <a:lstStyle/>
          <a:p>
            <a:pPr marL="457200" indent="-457200">
              <a:buFont typeface="Arial" panose="020B0604020202020204" pitchFamily="34" charset="0"/>
              <a:buChar char="•"/>
            </a:pPr>
            <a:r>
              <a:rPr lang="en-US" dirty="0"/>
              <a:t>2021 </a:t>
            </a:r>
            <a:r>
              <a:rPr lang="en-US" dirty="0" err="1"/>
              <a:t>ParticipACTION</a:t>
            </a:r>
            <a:r>
              <a:rPr lang="en-US" dirty="0"/>
              <a:t> Adult Report Card</a:t>
            </a:r>
          </a:p>
          <a:p>
            <a:pPr marL="457200" indent="-457200">
              <a:buFont typeface="Arial" panose="020B0604020202020204" pitchFamily="34" charset="0"/>
              <a:buChar char="•"/>
            </a:pPr>
            <a:r>
              <a:rPr lang="en-US" dirty="0"/>
              <a:t>Key grades infographic</a:t>
            </a:r>
          </a:p>
          <a:p>
            <a:pPr marL="457200" indent="-457200">
              <a:buFont typeface="Arial" panose="020B0604020202020204" pitchFamily="34" charset="0"/>
              <a:buChar char="•"/>
            </a:pPr>
            <a:r>
              <a:rPr lang="en-US" dirty="0"/>
              <a:t>Press release</a:t>
            </a:r>
          </a:p>
          <a:p>
            <a:pPr marL="457200" indent="-457200">
              <a:buFont typeface="Arial" panose="020B0604020202020204" pitchFamily="34" charset="0"/>
              <a:buChar char="•"/>
            </a:pPr>
            <a:r>
              <a:rPr lang="en-US" dirty="0"/>
              <a:t>Communications toolkit</a:t>
            </a:r>
          </a:p>
          <a:p>
            <a:pPr marL="457200" indent="-457200">
              <a:buFont typeface="Arial" panose="020B0604020202020204" pitchFamily="34" charset="0"/>
              <a:buChar char="•"/>
            </a:pPr>
            <a:r>
              <a:rPr lang="en-US" dirty="0"/>
              <a:t>Presentation</a:t>
            </a:r>
          </a:p>
        </p:txBody>
      </p:sp>
      <p:pic>
        <p:nvPicPr>
          <p:cNvPr id="3" name="Picture 2" descr="A picture containing person, person&#10;&#10;Description automatically generated">
            <a:extLst>
              <a:ext uri="{FF2B5EF4-FFF2-40B4-BE49-F238E27FC236}">
                <a16:creationId xmlns:a16="http://schemas.microsoft.com/office/drawing/2014/main" id="{73EC207E-0D57-42EC-A347-FA30B2E2B025}"/>
              </a:ext>
            </a:extLst>
          </p:cNvPr>
          <p:cNvPicPr>
            <a:picLocks noChangeAspect="1"/>
          </p:cNvPicPr>
          <p:nvPr/>
        </p:nvPicPr>
        <p:blipFill>
          <a:blip r:embed="rId2"/>
          <a:stretch>
            <a:fillRect/>
          </a:stretch>
        </p:blipFill>
        <p:spPr>
          <a:xfrm>
            <a:off x="6007678" y="1986455"/>
            <a:ext cx="5612849" cy="3741683"/>
          </a:xfrm>
          <a:prstGeom prst="rect">
            <a:avLst/>
          </a:prstGeom>
        </p:spPr>
      </p:pic>
    </p:spTree>
    <p:extLst>
      <p:ext uri="{BB962C8B-B14F-4D97-AF65-F5344CB8AC3E}">
        <p14:creationId xmlns:p14="http://schemas.microsoft.com/office/powerpoint/2010/main" val="15815819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FA5F3A8-B8F9-4B5C-8A80-220DD0E01F4B}"/>
              </a:ext>
            </a:extLst>
          </p:cNvPr>
          <p:cNvSpPr>
            <a:spLocks noGrp="1"/>
          </p:cNvSpPr>
          <p:nvPr>
            <p:ph type="title"/>
          </p:nvPr>
        </p:nvSpPr>
        <p:spPr/>
        <p:txBody>
          <a:bodyPr/>
          <a:lstStyle/>
          <a:p>
            <a:r>
              <a:rPr lang="en-US" dirty="0"/>
              <a:t>Report Card Development Team</a:t>
            </a:r>
          </a:p>
        </p:txBody>
      </p:sp>
      <p:graphicFrame>
        <p:nvGraphicFramePr>
          <p:cNvPr id="20" name="Table 19">
            <a:extLst>
              <a:ext uri="{FF2B5EF4-FFF2-40B4-BE49-F238E27FC236}">
                <a16:creationId xmlns:a16="http://schemas.microsoft.com/office/drawing/2014/main" id="{F4C1342F-F366-421C-A470-7FCB249FFFFA}"/>
              </a:ext>
            </a:extLst>
          </p:cNvPr>
          <p:cNvGraphicFramePr>
            <a:graphicFrameLocks noGrp="1"/>
          </p:cNvGraphicFramePr>
          <p:nvPr>
            <p:extLst>
              <p:ext uri="{D42A27DB-BD31-4B8C-83A1-F6EECF244321}">
                <p14:modId xmlns:p14="http://schemas.microsoft.com/office/powerpoint/2010/main" val="1161376673"/>
              </p:ext>
            </p:extLst>
          </p:nvPr>
        </p:nvGraphicFramePr>
        <p:xfrm>
          <a:off x="810129" y="1741283"/>
          <a:ext cx="10241280" cy="4876102"/>
        </p:xfrm>
        <a:graphic>
          <a:graphicData uri="http://schemas.openxmlformats.org/drawingml/2006/table">
            <a:tbl>
              <a:tblPr firstRow="1" firstCol="1" bandRow="1">
                <a:tableStyleId>{5C22544A-7EE6-4342-B048-85BDC9FD1C3A}</a:tableStyleId>
              </a:tblPr>
              <a:tblGrid>
                <a:gridCol w="3692553">
                  <a:extLst>
                    <a:ext uri="{9D8B030D-6E8A-4147-A177-3AD203B41FA5}">
                      <a16:colId xmlns:a16="http://schemas.microsoft.com/office/drawing/2014/main" val="506118242"/>
                    </a:ext>
                  </a:extLst>
                </a:gridCol>
                <a:gridCol w="3134967">
                  <a:extLst>
                    <a:ext uri="{9D8B030D-6E8A-4147-A177-3AD203B41FA5}">
                      <a16:colId xmlns:a16="http://schemas.microsoft.com/office/drawing/2014/main" val="727179971"/>
                    </a:ext>
                  </a:extLst>
                </a:gridCol>
                <a:gridCol w="3413760">
                  <a:extLst>
                    <a:ext uri="{9D8B030D-6E8A-4147-A177-3AD203B41FA5}">
                      <a16:colId xmlns:a16="http://schemas.microsoft.com/office/drawing/2014/main" val="897775642"/>
                    </a:ext>
                  </a:extLst>
                </a:gridCol>
              </a:tblGrid>
              <a:tr h="3617075">
                <a:tc>
                  <a:txBody>
                    <a:bodyPr/>
                    <a:lstStyle/>
                    <a:p>
                      <a:pPr marL="0" marR="0">
                        <a:lnSpc>
                          <a:spcPct val="107000"/>
                        </a:lnSpc>
                        <a:spcBef>
                          <a:spcPts val="0"/>
                        </a:spcBef>
                        <a:spcAft>
                          <a:spcPts val="0"/>
                        </a:spcAft>
                      </a:pPr>
                      <a:r>
                        <a:rPr lang="en-CA" sz="20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Report Card Research Committee Chair</a:t>
                      </a:r>
                      <a:endParaRPr lang="en-US" sz="20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pPr marL="0" marR="0">
                        <a:lnSpc>
                          <a:spcPct val="107000"/>
                        </a:lnSpc>
                        <a:spcBef>
                          <a:spcPts val="0"/>
                        </a:spcBef>
                        <a:spcAft>
                          <a:spcPts val="0"/>
                        </a:spcAft>
                      </a:pPr>
                      <a:r>
                        <a:rPr lang="en-CA" sz="2000" b="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Nora Johnston </a:t>
                      </a:r>
                    </a:p>
                    <a:p>
                      <a:pPr marL="0" marR="0">
                        <a:lnSpc>
                          <a:spcPct val="107000"/>
                        </a:lnSpc>
                        <a:spcBef>
                          <a:spcPts val="0"/>
                        </a:spcBef>
                        <a:spcAft>
                          <a:spcPts val="0"/>
                        </a:spcAft>
                      </a:pPr>
                      <a:endParaRPr lang="en-CA" sz="2000" b="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r>
                        <a:rPr lang="en-US" sz="20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Report Card Writers</a:t>
                      </a:r>
                    </a:p>
                    <a:p>
                      <a:r>
                        <a:rPr lang="en-US" sz="2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Nora Johnston</a:t>
                      </a:r>
                    </a:p>
                    <a:p>
                      <a:r>
                        <a:rPr lang="en-US" sz="2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Val </a:t>
                      </a:r>
                      <a:r>
                        <a:rPr lang="en-US" sz="2000" b="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Iancovich</a:t>
                      </a:r>
                      <a:endParaRPr lang="en-US" sz="2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a:lnSpc>
                          <a:spcPct val="107000"/>
                        </a:lnSpc>
                        <a:spcBef>
                          <a:spcPts val="0"/>
                        </a:spcBef>
                        <a:spcAft>
                          <a:spcPts val="0"/>
                        </a:spcAft>
                      </a:pPr>
                      <a:endParaRPr lang="en-US" sz="2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a:lnSpc>
                          <a:spcPct val="107000"/>
                        </a:lnSpc>
                        <a:spcBef>
                          <a:spcPts val="0"/>
                        </a:spcBef>
                        <a:spcAft>
                          <a:spcPts val="0"/>
                        </a:spcAft>
                      </a:pPr>
                      <a:r>
                        <a:rPr lang="en-CA" sz="20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20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a:lnSpc>
                          <a:spcPct val="107000"/>
                        </a:lnSpc>
                        <a:spcBef>
                          <a:spcPts val="0"/>
                        </a:spcBef>
                        <a:spcAft>
                          <a:spcPts val="0"/>
                        </a:spcAft>
                      </a:pPr>
                      <a:r>
                        <a:rPr lang="en-CA" sz="20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 </a:t>
                      </a:r>
                      <a:endParaRPr lang="en-US" sz="20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txBody>
                  <a:tcPr marL="48992" marR="48992"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CA" sz="20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Research and Content Development Team</a:t>
                      </a:r>
                      <a:endParaRPr lang="en-US" sz="20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pPr marL="0" marR="0">
                        <a:lnSpc>
                          <a:spcPct val="107000"/>
                        </a:lnSpc>
                        <a:spcBef>
                          <a:spcPts val="0"/>
                        </a:spcBef>
                        <a:spcAft>
                          <a:spcPts val="0"/>
                        </a:spcAft>
                      </a:pPr>
                      <a:r>
                        <a:rPr lang="en-CA" sz="2000" b="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Lynsey Burnett</a:t>
                      </a:r>
                    </a:p>
                    <a:p>
                      <a:pPr marL="0" marR="0">
                        <a:lnSpc>
                          <a:spcPct val="107000"/>
                        </a:lnSpc>
                        <a:spcBef>
                          <a:spcPts val="0"/>
                        </a:spcBef>
                        <a:spcAft>
                          <a:spcPts val="0"/>
                        </a:spcAft>
                      </a:pPr>
                      <a:r>
                        <a:rPr lang="en-CA" sz="2000" b="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Dr. Christine Cameron </a:t>
                      </a:r>
                    </a:p>
                    <a:p>
                      <a:pPr marL="0" marR="0">
                        <a:lnSpc>
                          <a:spcPct val="107000"/>
                        </a:lnSpc>
                        <a:spcBef>
                          <a:spcPts val="0"/>
                        </a:spcBef>
                        <a:spcAft>
                          <a:spcPts val="0"/>
                        </a:spcAft>
                      </a:pPr>
                      <a:r>
                        <a:rPr lang="en-CA" sz="2000" b="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Nora Johnston</a:t>
                      </a:r>
                    </a:p>
                    <a:p>
                      <a:pPr marL="0" marR="0">
                        <a:lnSpc>
                          <a:spcPct val="107000"/>
                        </a:lnSpc>
                        <a:spcBef>
                          <a:spcPts val="0"/>
                        </a:spcBef>
                        <a:spcAft>
                          <a:spcPts val="0"/>
                        </a:spcAft>
                      </a:pPr>
                      <a:r>
                        <a:rPr lang="en-CA" sz="2000" b="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Miguel Pacheco</a:t>
                      </a:r>
                    </a:p>
                    <a:p>
                      <a:pPr marL="0" marR="0">
                        <a:lnSpc>
                          <a:spcPct val="107000"/>
                        </a:lnSpc>
                        <a:spcBef>
                          <a:spcPts val="0"/>
                        </a:spcBef>
                        <a:spcAft>
                          <a:spcPts val="0"/>
                        </a:spcAft>
                      </a:pPr>
                      <a:r>
                        <a:rPr lang="en-CA" sz="2000" b="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Dr. Leigh Vanderloo</a:t>
                      </a:r>
                    </a:p>
                    <a:p>
                      <a:pPr marL="0" marR="0">
                        <a:lnSpc>
                          <a:spcPct val="107000"/>
                        </a:lnSpc>
                        <a:spcBef>
                          <a:spcPts val="0"/>
                        </a:spcBef>
                        <a:spcAft>
                          <a:spcPts val="0"/>
                        </a:spcAft>
                      </a:pPr>
                      <a:r>
                        <a:rPr lang="en-CA" sz="20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 </a:t>
                      </a:r>
                      <a:endParaRPr lang="en-US" sz="20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txBody>
                  <a:tcPr marL="48992" marR="48992"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CA" sz="20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Report Card Research Committee</a:t>
                      </a:r>
                      <a:endParaRPr lang="en-US" sz="20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pPr marL="0" marR="0">
                        <a:lnSpc>
                          <a:spcPct val="107000"/>
                        </a:lnSpc>
                        <a:spcBef>
                          <a:spcPts val="0"/>
                        </a:spcBef>
                        <a:spcAft>
                          <a:spcPts val="0"/>
                        </a:spcAft>
                      </a:pPr>
                      <a:r>
                        <a:rPr lang="en-CA" sz="2000" b="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Dr. Jean-Philippe </a:t>
                      </a:r>
                      <a:r>
                        <a:rPr lang="en-CA" sz="2000" b="0" dirty="0" err="1">
                          <a:solidFill>
                            <a:schemeClr val="tx1"/>
                          </a:solidFill>
                          <a:effectLst/>
                          <a:latin typeface="Open Sans" panose="020B0306030504020204" pitchFamily="34" charset="0"/>
                          <a:ea typeface="Open Sans" panose="020B0306030504020204" pitchFamily="34" charset="0"/>
                          <a:cs typeface="Open Sans" panose="020B0306030504020204" pitchFamily="34" charset="0"/>
                        </a:rPr>
                        <a:t>Chaput</a:t>
                      </a:r>
                      <a:r>
                        <a:rPr lang="en-CA" sz="2000" b="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 </a:t>
                      </a:r>
                    </a:p>
                    <a:p>
                      <a:pPr marL="0" marR="0">
                        <a:lnSpc>
                          <a:spcPct val="107000"/>
                        </a:lnSpc>
                        <a:spcBef>
                          <a:spcPts val="0"/>
                        </a:spcBef>
                        <a:spcAft>
                          <a:spcPts val="0"/>
                        </a:spcAft>
                      </a:pPr>
                      <a:r>
                        <a:rPr lang="en-CA" sz="2000" b="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Patricia Clark </a:t>
                      </a:r>
                    </a:p>
                    <a:p>
                      <a:pPr marL="0" marR="0">
                        <a:lnSpc>
                          <a:spcPct val="107000"/>
                        </a:lnSpc>
                        <a:spcBef>
                          <a:spcPts val="0"/>
                        </a:spcBef>
                        <a:spcAft>
                          <a:spcPts val="0"/>
                        </a:spcAft>
                      </a:pPr>
                      <a:r>
                        <a:rPr lang="en-CA" sz="2000" b="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Dr. Margie Davenport</a:t>
                      </a:r>
                    </a:p>
                    <a:p>
                      <a:pPr marL="0" marR="0">
                        <a:lnSpc>
                          <a:spcPct val="107000"/>
                        </a:lnSpc>
                        <a:spcBef>
                          <a:spcPts val="0"/>
                        </a:spcBef>
                        <a:spcAft>
                          <a:spcPts val="0"/>
                        </a:spcAft>
                      </a:pPr>
                      <a:r>
                        <a:rPr lang="en-CA" sz="2000" b="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Dr. Guy Faulkner</a:t>
                      </a:r>
                    </a:p>
                    <a:p>
                      <a:pPr marL="0" marR="0">
                        <a:lnSpc>
                          <a:spcPct val="107000"/>
                        </a:lnSpc>
                        <a:spcBef>
                          <a:spcPts val="0"/>
                        </a:spcBef>
                        <a:spcAft>
                          <a:spcPts val="0"/>
                        </a:spcAft>
                      </a:pPr>
                      <a:r>
                        <a:rPr lang="en-CA" sz="2000" b="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Dr. Jonathon Fowles</a:t>
                      </a:r>
                    </a:p>
                    <a:p>
                      <a:pPr marL="0" marR="0">
                        <a:lnSpc>
                          <a:spcPct val="107000"/>
                        </a:lnSpc>
                        <a:spcBef>
                          <a:spcPts val="0"/>
                        </a:spcBef>
                        <a:spcAft>
                          <a:spcPts val="0"/>
                        </a:spcAft>
                      </a:pPr>
                      <a:r>
                        <a:rPr lang="en-CA" sz="2000" b="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Dr. Lucie Lévesque</a:t>
                      </a:r>
                    </a:p>
                    <a:p>
                      <a:pPr marL="0" marR="0">
                        <a:lnSpc>
                          <a:spcPct val="107000"/>
                        </a:lnSpc>
                        <a:spcBef>
                          <a:spcPts val="0"/>
                        </a:spcBef>
                        <a:spcAft>
                          <a:spcPts val="0"/>
                        </a:spcAft>
                      </a:pPr>
                      <a:r>
                        <a:rPr lang="en-CA" sz="2000" b="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Dr. Norman O’Reilly</a:t>
                      </a:r>
                    </a:p>
                    <a:p>
                      <a:pPr marL="0" marR="0">
                        <a:lnSpc>
                          <a:spcPct val="107000"/>
                        </a:lnSpc>
                        <a:spcBef>
                          <a:spcPts val="0"/>
                        </a:spcBef>
                        <a:spcAft>
                          <a:spcPts val="0"/>
                        </a:spcAft>
                      </a:pPr>
                      <a:r>
                        <a:rPr lang="en-CA" sz="2000" b="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Dr. Michelle Porter  </a:t>
                      </a:r>
                    </a:p>
                    <a:p>
                      <a:pPr marL="0" marR="0">
                        <a:lnSpc>
                          <a:spcPct val="107000"/>
                        </a:lnSpc>
                        <a:spcBef>
                          <a:spcPts val="0"/>
                        </a:spcBef>
                        <a:spcAft>
                          <a:spcPts val="0"/>
                        </a:spcAft>
                      </a:pPr>
                      <a:r>
                        <a:rPr lang="en-CA" sz="2000" b="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Dr. Ryan Rhodes</a:t>
                      </a:r>
                    </a:p>
                    <a:p>
                      <a:pPr marL="0" marR="0">
                        <a:lnSpc>
                          <a:spcPct val="107000"/>
                        </a:lnSpc>
                        <a:spcBef>
                          <a:spcPts val="0"/>
                        </a:spcBef>
                        <a:spcAft>
                          <a:spcPts val="0"/>
                        </a:spcAft>
                      </a:pPr>
                      <a:r>
                        <a:rPr lang="en-CA" sz="2000" b="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Dr. Robert Ross </a:t>
                      </a:r>
                    </a:p>
                    <a:p>
                      <a:pPr marL="0" marR="0">
                        <a:lnSpc>
                          <a:spcPct val="107000"/>
                        </a:lnSpc>
                        <a:spcBef>
                          <a:spcPts val="0"/>
                        </a:spcBef>
                        <a:spcAft>
                          <a:spcPts val="0"/>
                        </a:spcAft>
                      </a:pPr>
                      <a:r>
                        <a:rPr lang="en-CA" sz="2000" b="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Elaine Shelton</a:t>
                      </a:r>
                    </a:p>
                    <a:p>
                      <a:pPr marL="0" marR="0">
                        <a:lnSpc>
                          <a:spcPct val="107000"/>
                        </a:lnSpc>
                        <a:spcBef>
                          <a:spcPts val="0"/>
                        </a:spcBef>
                        <a:spcAft>
                          <a:spcPts val="0"/>
                        </a:spcAft>
                      </a:pPr>
                      <a:r>
                        <a:rPr lang="en-CA" sz="2000" b="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Dr. John Spence</a:t>
                      </a:r>
                    </a:p>
                    <a:p>
                      <a:pPr marL="0" marR="0">
                        <a:lnSpc>
                          <a:spcPct val="107000"/>
                        </a:lnSpc>
                        <a:spcBef>
                          <a:spcPts val="0"/>
                        </a:spcBef>
                        <a:spcAft>
                          <a:spcPts val="0"/>
                        </a:spcAft>
                      </a:pPr>
                      <a:endParaRPr lang="en-CA" sz="2000" b="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txBody>
                  <a:tcPr marL="48992" marR="48992"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24647863"/>
                  </a:ext>
                </a:extLst>
              </a:tr>
            </a:tbl>
          </a:graphicData>
        </a:graphic>
      </p:graphicFrame>
    </p:spTree>
    <p:extLst>
      <p:ext uri="{BB962C8B-B14F-4D97-AF65-F5344CB8AC3E}">
        <p14:creationId xmlns:p14="http://schemas.microsoft.com/office/powerpoint/2010/main" val="4316195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033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449178" y="15875"/>
            <a:ext cx="12192000" cy="1920875"/>
          </a:xfrm>
        </p:spPr>
        <p:txBody>
          <a:bodyPr>
            <a:noAutofit/>
          </a:bodyPr>
          <a:lstStyle/>
          <a:p>
            <a:r>
              <a:rPr lang="en-US" sz="6000" dirty="0">
                <a:solidFill>
                  <a:srgbClr val="50287D"/>
                </a:solidFill>
                <a:latin typeface="Cooper Black" panose="0208090404030B020404" pitchFamily="18" charset="0"/>
              </a:rPr>
              <a:t>A physically active future is vital for our mental health</a:t>
            </a: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363792" y="2007351"/>
            <a:ext cx="11036968" cy="4929187"/>
          </a:xfrm>
        </p:spPr>
        <p:txBody>
          <a:bodyPr>
            <a:normAutofit/>
          </a:bodyPr>
          <a:lstStyle/>
          <a:p>
            <a:pPr marL="342900" indent="-342900">
              <a:buFont typeface="Arial" panose="020B0604020202020204" pitchFamily="34" charset="0"/>
              <a:buChar char="•"/>
            </a:pPr>
            <a:r>
              <a:rPr lang="en-US" sz="2000" dirty="0"/>
              <a:t>Many individuals in Canada have reported that their mental health worsened because of COVID-19. </a:t>
            </a:r>
          </a:p>
          <a:p>
            <a:pPr marL="342900" indent="-342900">
              <a:buFont typeface="Arial" panose="020B0604020202020204" pitchFamily="34" charset="0"/>
              <a:buChar char="•"/>
            </a:pPr>
            <a:r>
              <a:rPr lang="en-US" sz="2000" dirty="0"/>
              <a:t>Physical activity can minimize symptoms of depression and anxiety, promote feelings of happiness, boost moods and build resiliency – making it an essential component in our mental health tool kits.</a:t>
            </a:r>
          </a:p>
          <a:p>
            <a:pPr marL="342900" indent="-342900">
              <a:buFont typeface="Arial" panose="020B0604020202020204" pitchFamily="34" charset="0"/>
              <a:buChar char="•"/>
            </a:pPr>
            <a:r>
              <a:rPr lang="en-US" sz="2000" dirty="0"/>
              <a:t>Educators and decision-makers must help build awareness about the mental health benefits of movement and create opportunities to allow everyone living in Canada to enjoy the pleasures of being active.</a:t>
            </a:r>
          </a:p>
        </p:txBody>
      </p:sp>
      <p:pic>
        <p:nvPicPr>
          <p:cNvPr id="7" name="Picture 6">
            <a:extLst>
              <a:ext uri="{FF2B5EF4-FFF2-40B4-BE49-F238E27FC236}">
                <a16:creationId xmlns:a16="http://schemas.microsoft.com/office/drawing/2014/main" id="{F013042E-643E-1A45-9AF6-E7A4E83FDB74}"/>
              </a:ext>
            </a:extLst>
          </p:cNvPr>
          <p:cNvPicPr>
            <a:picLocks noChangeAspect="1"/>
          </p:cNvPicPr>
          <p:nvPr/>
        </p:nvPicPr>
        <p:blipFill>
          <a:blip r:embed="rId2"/>
          <a:srcRect/>
          <a:stretch/>
        </p:blipFill>
        <p:spPr>
          <a:xfrm>
            <a:off x="10185857" y="6081710"/>
            <a:ext cx="1642351" cy="526673"/>
          </a:xfrm>
          <a:prstGeom prst="rect">
            <a:avLst/>
          </a:prstGeom>
        </p:spPr>
      </p:pic>
    </p:spTree>
    <p:extLst>
      <p:ext uri="{BB962C8B-B14F-4D97-AF65-F5344CB8AC3E}">
        <p14:creationId xmlns:p14="http://schemas.microsoft.com/office/powerpoint/2010/main" val="262090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497302" y="-47959"/>
            <a:ext cx="12192000" cy="2530475"/>
          </a:xfrm>
        </p:spPr>
        <p:txBody>
          <a:bodyPr>
            <a:normAutofit/>
          </a:bodyPr>
          <a:lstStyle/>
          <a:p>
            <a:r>
              <a:rPr lang="en-US" sz="6000" dirty="0">
                <a:solidFill>
                  <a:srgbClr val="50287D"/>
                </a:solidFill>
                <a:latin typeface="Cooper Black" panose="0208090404030B020404" pitchFamily="18" charset="0"/>
              </a:rPr>
              <a:t>A physically active future is vital for our social well-being</a:t>
            </a: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577513" y="2322513"/>
            <a:ext cx="11309684" cy="5184775"/>
          </a:xfrm>
        </p:spPr>
        <p:txBody>
          <a:bodyPr>
            <a:normAutofit/>
          </a:bodyPr>
          <a:lstStyle/>
          <a:p>
            <a:pPr marL="342900" indent="-342900">
              <a:buFont typeface="Arial" panose="020B0604020202020204" pitchFamily="34" charset="0"/>
              <a:buChar char="•"/>
            </a:pPr>
            <a:r>
              <a:rPr lang="en-US" sz="2000" dirty="0"/>
              <a:t>So many of our </a:t>
            </a:r>
            <a:r>
              <a:rPr lang="en-US" sz="2000" dirty="0" err="1"/>
              <a:t>favourite</a:t>
            </a:r>
            <a:r>
              <a:rPr lang="en-US" sz="2000" dirty="0"/>
              <a:t> physical activities involve engaging with others.</a:t>
            </a:r>
          </a:p>
          <a:p>
            <a:pPr marL="342900" indent="-342900">
              <a:buFont typeface="Arial" panose="020B0604020202020204" pitchFamily="34" charset="0"/>
              <a:buChar char="•"/>
            </a:pPr>
            <a:r>
              <a:rPr lang="en-US" sz="2000" dirty="0"/>
              <a:t>The pandemic demonstrated the irreplaceable role social connection plays in supporting our quality of life. </a:t>
            </a:r>
          </a:p>
          <a:p>
            <a:pPr marL="342900" indent="-342900">
              <a:buFont typeface="Arial" panose="020B0604020202020204" pitchFamily="34" charset="0"/>
              <a:buChar char="•"/>
            </a:pPr>
            <a:r>
              <a:rPr lang="en-US" sz="2000" dirty="0"/>
              <a:t>Half of all Canadians said they were feeling lonely and isolated as a result of physical distancing rules. </a:t>
            </a:r>
          </a:p>
          <a:p>
            <a:pPr marL="342900" indent="-342900">
              <a:buFont typeface="Arial" panose="020B0604020202020204" pitchFamily="34" charset="0"/>
              <a:buChar char="•"/>
            </a:pPr>
            <a:r>
              <a:rPr lang="en-US" sz="2000" dirty="0"/>
              <a:t>These feelings can make us more susceptible to cognitive decline, depression and social anxiety. </a:t>
            </a:r>
          </a:p>
          <a:p>
            <a:pPr marL="342900" indent="-342900">
              <a:buFont typeface="Arial" panose="020B0604020202020204" pitchFamily="34" charset="0"/>
              <a:buChar char="•"/>
            </a:pPr>
            <a:r>
              <a:rPr lang="en-US" sz="2000" dirty="0"/>
              <a:t>Let’s embrace the benefits of bonding through movement with friends, family members and </a:t>
            </a:r>
            <a:r>
              <a:rPr lang="en-US" sz="2000" dirty="0" err="1"/>
              <a:t>neighbours</a:t>
            </a:r>
            <a:r>
              <a:rPr lang="en-US" sz="2000" dirty="0"/>
              <a:t>. </a:t>
            </a:r>
          </a:p>
        </p:txBody>
      </p:sp>
      <p:pic>
        <p:nvPicPr>
          <p:cNvPr id="7" name="Picture 6">
            <a:extLst>
              <a:ext uri="{FF2B5EF4-FFF2-40B4-BE49-F238E27FC236}">
                <a16:creationId xmlns:a16="http://schemas.microsoft.com/office/drawing/2014/main" id="{F013042E-643E-1A45-9AF6-E7A4E83FDB74}"/>
              </a:ext>
            </a:extLst>
          </p:cNvPr>
          <p:cNvPicPr>
            <a:picLocks noChangeAspect="1"/>
          </p:cNvPicPr>
          <p:nvPr/>
        </p:nvPicPr>
        <p:blipFill>
          <a:blip r:embed="rId2"/>
          <a:srcRect/>
          <a:stretch/>
        </p:blipFill>
        <p:spPr>
          <a:xfrm>
            <a:off x="10185857" y="6081710"/>
            <a:ext cx="1642351" cy="526673"/>
          </a:xfrm>
          <a:prstGeom prst="rect">
            <a:avLst/>
          </a:prstGeom>
        </p:spPr>
      </p:pic>
    </p:spTree>
    <p:extLst>
      <p:ext uri="{BB962C8B-B14F-4D97-AF65-F5344CB8AC3E}">
        <p14:creationId xmlns:p14="http://schemas.microsoft.com/office/powerpoint/2010/main" val="1899942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352924" y="15875"/>
            <a:ext cx="11828208" cy="1920875"/>
          </a:xfrm>
        </p:spPr>
        <p:txBody>
          <a:bodyPr>
            <a:noAutofit/>
          </a:bodyPr>
          <a:lstStyle/>
          <a:p>
            <a:r>
              <a:rPr lang="en-US" sz="6000" dirty="0">
                <a:solidFill>
                  <a:srgbClr val="50287D"/>
                </a:solidFill>
                <a:latin typeface="Cooper Black" panose="0208090404030B020404" pitchFamily="18" charset="0"/>
              </a:rPr>
              <a:t>A physically active future is vital for our physical health</a:t>
            </a: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433134" y="1873250"/>
            <a:ext cx="11694695" cy="5121275"/>
          </a:xfrm>
        </p:spPr>
        <p:txBody>
          <a:bodyPr>
            <a:normAutofit/>
          </a:bodyPr>
          <a:lstStyle/>
          <a:p>
            <a:pPr marL="342900" indent="-342900">
              <a:buFont typeface="Arial" panose="020B0604020202020204" pitchFamily="34" charset="0"/>
              <a:buChar char="•"/>
            </a:pPr>
            <a:r>
              <a:rPr lang="en-US" sz="2000" dirty="0"/>
              <a:t>COVID-19 was a wakeup call for many of us about the fragility of our bodies and health-care system.</a:t>
            </a:r>
          </a:p>
          <a:p>
            <a:pPr marL="342900" indent="-342900">
              <a:buFont typeface="Arial" panose="020B0604020202020204" pitchFamily="34" charset="0"/>
              <a:buChar char="•"/>
            </a:pPr>
            <a:r>
              <a:rPr lang="en-US" sz="2000" dirty="0"/>
              <a:t>A lack of physical activity can cause catastrophic health problems and strain our taxed health-care system. </a:t>
            </a:r>
          </a:p>
          <a:p>
            <a:pPr marL="342900" indent="-342900">
              <a:buFont typeface="Arial" panose="020B0604020202020204" pitchFamily="34" charset="0"/>
              <a:buChar char="•"/>
            </a:pPr>
            <a:r>
              <a:rPr lang="en-US" sz="2000" dirty="0"/>
              <a:t>Regular physical activity can prevent and treat obesity, prevent cardiovascular disease, type 2 diabetes and dementia, improve mobility, prolong healthy independent living, and prevent sudden cardiac death. </a:t>
            </a:r>
          </a:p>
          <a:p>
            <a:pPr marL="342900" indent="-342900">
              <a:buFont typeface="Arial" panose="020B0604020202020204" pitchFamily="34" charset="0"/>
              <a:buChar char="•"/>
            </a:pPr>
            <a:r>
              <a:rPr lang="en-US" sz="2000" dirty="0"/>
              <a:t>When we commit to active living today, we’re reducing our risk of preventable illness and disease while helping our health-care system remain nimble and responsive for unforeseeable challenges of the future.</a:t>
            </a:r>
          </a:p>
        </p:txBody>
      </p:sp>
      <p:pic>
        <p:nvPicPr>
          <p:cNvPr id="7" name="Picture 6">
            <a:extLst>
              <a:ext uri="{FF2B5EF4-FFF2-40B4-BE49-F238E27FC236}">
                <a16:creationId xmlns:a16="http://schemas.microsoft.com/office/drawing/2014/main" id="{F013042E-643E-1A45-9AF6-E7A4E83FDB74}"/>
              </a:ext>
            </a:extLst>
          </p:cNvPr>
          <p:cNvPicPr>
            <a:picLocks noChangeAspect="1"/>
          </p:cNvPicPr>
          <p:nvPr/>
        </p:nvPicPr>
        <p:blipFill>
          <a:blip r:embed="rId2"/>
          <a:srcRect/>
          <a:stretch/>
        </p:blipFill>
        <p:spPr>
          <a:xfrm>
            <a:off x="10185857" y="6081710"/>
            <a:ext cx="1642351" cy="526673"/>
          </a:xfrm>
          <a:prstGeom prst="rect">
            <a:avLst/>
          </a:prstGeom>
        </p:spPr>
      </p:pic>
    </p:spTree>
    <p:extLst>
      <p:ext uri="{BB962C8B-B14F-4D97-AF65-F5344CB8AC3E}">
        <p14:creationId xmlns:p14="http://schemas.microsoft.com/office/powerpoint/2010/main" val="2841156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946483" y="15875"/>
            <a:ext cx="9914021" cy="1311275"/>
          </a:xfrm>
        </p:spPr>
        <p:txBody>
          <a:bodyPr>
            <a:noAutofit/>
          </a:bodyPr>
          <a:lstStyle/>
          <a:p>
            <a:r>
              <a:rPr lang="en-US" sz="6000" dirty="0">
                <a:solidFill>
                  <a:srgbClr val="50287D"/>
                </a:solidFill>
                <a:latin typeface="Cooper Black" panose="0208090404030B020404" pitchFamily="18" charset="0"/>
              </a:rPr>
              <a:t>Canada at a crossroads</a:t>
            </a: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577513" y="1327150"/>
            <a:ext cx="10988842" cy="3281363"/>
          </a:xfrm>
        </p:spPr>
        <p:txBody>
          <a:bodyPr>
            <a:normAutofit/>
          </a:bodyPr>
          <a:lstStyle/>
          <a:p>
            <a:pPr marL="342900" indent="-342900">
              <a:buFont typeface="Arial" panose="020B0604020202020204" pitchFamily="34" charset="0"/>
              <a:buChar char="•"/>
            </a:pPr>
            <a:r>
              <a:rPr lang="en-US" sz="2000" dirty="0"/>
              <a:t>We urge all individuals living in Canada who took up or maintained regular physical activity during the pandemic to keep it up.</a:t>
            </a:r>
          </a:p>
          <a:p>
            <a:pPr marL="342900" indent="-342900">
              <a:buFont typeface="Arial" panose="020B0604020202020204" pitchFamily="34" charset="0"/>
              <a:buChar char="•"/>
            </a:pPr>
            <a:r>
              <a:rPr lang="en-US" sz="2000" dirty="0"/>
              <a:t>Let’s encourage and advocate for others – friends, children, workers, parents, </a:t>
            </a:r>
            <a:r>
              <a:rPr lang="en-US" sz="2000" dirty="0" err="1"/>
              <a:t>neighbours</a:t>
            </a:r>
            <a:r>
              <a:rPr lang="en-US" sz="2000" dirty="0"/>
              <a:t>, colleagues – to establish a more active Canada across the lifespan and the socioeconomic spectrum. </a:t>
            </a:r>
          </a:p>
        </p:txBody>
      </p:sp>
      <p:pic>
        <p:nvPicPr>
          <p:cNvPr id="7" name="Picture 6">
            <a:extLst>
              <a:ext uri="{FF2B5EF4-FFF2-40B4-BE49-F238E27FC236}">
                <a16:creationId xmlns:a16="http://schemas.microsoft.com/office/drawing/2014/main" id="{F013042E-643E-1A45-9AF6-E7A4E83FDB74}"/>
              </a:ext>
            </a:extLst>
          </p:cNvPr>
          <p:cNvPicPr>
            <a:picLocks noChangeAspect="1"/>
          </p:cNvPicPr>
          <p:nvPr/>
        </p:nvPicPr>
        <p:blipFill>
          <a:blip r:embed="rId2"/>
          <a:srcRect/>
          <a:stretch/>
        </p:blipFill>
        <p:spPr>
          <a:xfrm>
            <a:off x="10185857" y="6081710"/>
            <a:ext cx="1642351" cy="526673"/>
          </a:xfrm>
          <a:prstGeom prst="rect">
            <a:avLst/>
          </a:prstGeom>
        </p:spPr>
      </p:pic>
    </p:spTree>
    <p:extLst>
      <p:ext uri="{BB962C8B-B14F-4D97-AF65-F5344CB8AC3E}">
        <p14:creationId xmlns:p14="http://schemas.microsoft.com/office/powerpoint/2010/main" val="3084469208"/>
      </p:ext>
    </p:extLst>
  </p:cSld>
  <p:clrMapOvr>
    <a:masterClrMapping/>
  </p:clrMapOvr>
</p:sld>
</file>

<file path=ppt/theme/theme1.xml><?xml version="1.0" encoding="utf-8"?>
<a:theme xmlns:a="http://schemas.openxmlformats.org/drawingml/2006/main" name="Title Slides – Pla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ontent – Double Statisti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ontent – 2 Column with Ic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Content – 3 Column with Ic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Content – Intro + 3 Ic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Content – Intro + 4 Ic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Content – 2 Columns with 4 Ic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Content – PAC App 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Content – PAC App B">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Content – PAC App C">
  <a:themeElements>
    <a:clrScheme name="ParticipACTION">
      <a:dk1>
        <a:srgbClr val="50287C"/>
      </a:dk1>
      <a:lt1>
        <a:srgbClr val="FFFFFF"/>
      </a:lt1>
      <a:dk2>
        <a:srgbClr val="000000"/>
      </a:dk2>
      <a:lt2>
        <a:srgbClr val="A7DAF0"/>
      </a:lt2>
      <a:accent1>
        <a:srgbClr val="50287C"/>
      </a:accent1>
      <a:accent2>
        <a:srgbClr val="BCD8DC"/>
      </a:accent2>
      <a:accent3>
        <a:srgbClr val="FFD274"/>
      </a:accent3>
      <a:accent4>
        <a:srgbClr val="F4C9BA"/>
      </a:accent4>
      <a:accent5>
        <a:srgbClr val="BDDEAE"/>
      </a:accent5>
      <a:accent6>
        <a:srgbClr val="D8D1E0"/>
      </a:accent6>
      <a:hlink>
        <a:srgbClr val="50287C"/>
      </a:hlink>
      <a:folHlink>
        <a:srgbClr val="50287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Slides – Plain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s – Pinwhee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Slides – One Text Box">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Final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Slides – Brand Imager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hapter Intro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 – Including Photo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ontent – Text Onl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ontent – Tab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ontent – Grid of 6 Ic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ontent – Single Statisti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19477</TotalTime>
  <Words>3988</Words>
  <Application>Microsoft Office PowerPoint</Application>
  <PresentationFormat>Widescreen</PresentationFormat>
  <Paragraphs>341</Paragraphs>
  <Slides>53</Slides>
  <Notes>0</Notes>
  <HiddenSlides>0</HiddenSlides>
  <MMClips>0</MMClips>
  <ScaleCrop>false</ScaleCrop>
  <HeadingPairs>
    <vt:vector size="6" baseType="variant">
      <vt:variant>
        <vt:lpstr>Fonts Used</vt:lpstr>
      </vt:variant>
      <vt:variant>
        <vt:i4>5</vt:i4>
      </vt:variant>
      <vt:variant>
        <vt:lpstr>Theme</vt:lpstr>
      </vt:variant>
      <vt:variant>
        <vt:i4>21</vt:i4>
      </vt:variant>
      <vt:variant>
        <vt:lpstr>Slide Titles</vt:lpstr>
      </vt:variant>
      <vt:variant>
        <vt:i4>53</vt:i4>
      </vt:variant>
    </vt:vector>
  </HeadingPairs>
  <TitlesOfParts>
    <vt:vector size="79" baseType="lpstr">
      <vt:lpstr>Arial</vt:lpstr>
      <vt:lpstr>Calibri</vt:lpstr>
      <vt:lpstr>Cooper Black</vt:lpstr>
      <vt:lpstr>Cooper Std Black</vt:lpstr>
      <vt:lpstr>Open Sans</vt:lpstr>
      <vt:lpstr>Title Slides – Plain</vt:lpstr>
      <vt:lpstr>Title Slides – Pinwheel</vt:lpstr>
      <vt:lpstr>Title Slides – Brand Imagery</vt:lpstr>
      <vt:lpstr>Chapter Intro Slides</vt:lpstr>
      <vt:lpstr>Content – Including Photos</vt:lpstr>
      <vt:lpstr>Content – Text Only</vt:lpstr>
      <vt:lpstr>Content – Table</vt:lpstr>
      <vt:lpstr>Content – Grid of 6 Icons</vt:lpstr>
      <vt:lpstr>Content – Single Statistic</vt:lpstr>
      <vt:lpstr>Content – Double Statistic</vt:lpstr>
      <vt:lpstr>Content – 2 Column with Icons</vt:lpstr>
      <vt:lpstr>Content – 3 Column with Icons</vt:lpstr>
      <vt:lpstr>Content – Intro + 3 Icons</vt:lpstr>
      <vt:lpstr>Content – Intro + 4 Icons</vt:lpstr>
      <vt:lpstr>Content – 2 Columns with 4 Icons</vt:lpstr>
      <vt:lpstr>Content – PAC App A</vt:lpstr>
      <vt:lpstr>Content – PAC App B</vt:lpstr>
      <vt:lpstr>Content – PAC App C</vt:lpstr>
      <vt:lpstr>Slides – Plain Backgrounds</vt:lpstr>
      <vt:lpstr>Slides – One Text Box</vt:lpstr>
      <vt:lpstr>Final Slides</vt:lpstr>
      <vt:lpstr>2021 Report Card  on Physical Activity for Adults</vt:lpstr>
      <vt:lpstr>About the Report Card</vt:lpstr>
      <vt:lpstr>The future is physical: Moving toward a Better Normal</vt:lpstr>
      <vt:lpstr>A new reality</vt:lpstr>
      <vt:lpstr>A physically active future is vital for a better road ahead</vt:lpstr>
      <vt:lpstr>A physically active future is vital for our mental health</vt:lpstr>
      <vt:lpstr>A physically active future is vital for our social well-being</vt:lpstr>
      <vt:lpstr>A physically active future is vital for our physical health</vt:lpstr>
      <vt:lpstr>Canada at a crossroads</vt:lpstr>
      <vt:lpstr>Breaking barriers to physical activity</vt:lpstr>
      <vt:lpstr>Working together to create a more active nation</vt:lpstr>
      <vt:lpstr>Indicators &amp; Grades </vt:lpstr>
      <vt:lpstr>Methodology</vt:lpstr>
      <vt:lpstr>Indicators</vt:lpstr>
      <vt:lpstr>PowerPoint Presentation</vt:lpstr>
      <vt:lpstr>Recommendations &amp; Gaps</vt:lpstr>
      <vt:lpstr>PowerPoint Presentation</vt:lpstr>
      <vt:lpstr>Recommendations &amp; Gaps</vt:lpstr>
      <vt:lpstr>PowerPoint Presentation</vt:lpstr>
      <vt:lpstr>Recommendations &amp; Gaps</vt:lpstr>
      <vt:lpstr>PowerPoint Presentation</vt:lpstr>
      <vt:lpstr>Recommendations &amp; Gaps</vt:lpstr>
      <vt:lpstr>PowerPoint Presentation</vt:lpstr>
      <vt:lpstr>Recommendations &amp; Gaps</vt:lpstr>
      <vt:lpstr>PowerPoint Presentation</vt:lpstr>
      <vt:lpstr>Recommendations &amp; Gaps</vt:lpstr>
      <vt:lpstr>PowerPoint Presentation</vt:lpstr>
      <vt:lpstr>Recommendations &amp; Gaps</vt:lpstr>
      <vt:lpstr>PowerPoint Presentation</vt:lpstr>
      <vt:lpstr>Recommendations &amp; Gaps</vt:lpstr>
      <vt:lpstr>PowerPoint Presentation</vt:lpstr>
      <vt:lpstr>Recommendations &amp; Gaps</vt:lpstr>
      <vt:lpstr>PowerPoint Presentation</vt:lpstr>
      <vt:lpstr>Recommendations &amp; Gaps</vt:lpstr>
      <vt:lpstr>PowerPoint Presentation</vt:lpstr>
      <vt:lpstr>Recommendations &amp; Gaps</vt:lpstr>
      <vt:lpstr>PowerPoint Presentation</vt:lpstr>
      <vt:lpstr>Recommendations &amp; Gaps</vt:lpstr>
      <vt:lpstr>PowerPoint Presentation</vt:lpstr>
      <vt:lpstr>Recommendations &amp; Gaps</vt:lpstr>
      <vt:lpstr>PowerPoint Presentation</vt:lpstr>
      <vt:lpstr>Recommendations &amp; Gaps</vt:lpstr>
      <vt:lpstr>PowerPoint Presentation</vt:lpstr>
      <vt:lpstr>Recommendations &amp; Gaps</vt:lpstr>
      <vt:lpstr>PowerPoint Presentation</vt:lpstr>
      <vt:lpstr>Recommendations &amp; Gaps</vt:lpstr>
      <vt:lpstr>PowerPoint Presentation</vt:lpstr>
      <vt:lpstr>Recommendations &amp; Gaps</vt:lpstr>
      <vt:lpstr>PowerPoint Presentation</vt:lpstr>
      <vt:lpstr>Recommendations &amp; Gaps</vt:lpstr>
      <vt:lpstr>Tools &amp; Resources</vt:lpstr>
      <vt:lpstr>Report Card Development Team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Emerald Lee</dc:creator>
  <cp:lastModifiedBy>Leigh Vanderloo</cp:lastModifiedBy>
  <cp:revision>186</cp:revision>
  <dcterms:created xsi:type="dcterms:W3CDTF">2021-01-15T21:09:29Z</dcterms:created>
  <dcterms:modified xsi:type="dcterms:W3CDTF">2021-11-26T19:27:20Z</dcterms:modified>
</cp:coreProperties>
</file>